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1"/>
  </p:sldMasterIdLst>
  <p:notesMasterIdLst>
    <p:notesMasterId r:id="rId45"/>
  </p:notesMasterIdLst>
  <p:sldIdLst>
    <p:sldId id="329" r:id="rId2"/>
    <p:sldId id="331" r:id="rId3"/>
    <p:sldId id="332" r:id="rId4"/>
    <p:sldId id="333" r:id="rId5"/>
    <p:sldId id="334" r:id="rId6"/>
    <p:sldId id="335" r:id="rId7"/>
    <p:sldId id="289" r:id="rId8"/>
    <p:sldId id="318" r:id="rId9"/>
    <p:sldId id="321" r:id="rId10"/>
    <p:sldId id="316" r:id="rId11"/>
    <p:sldId id="323" r:id="rId12"/>
    <p:sldId id="314" r:id="rId13"/>
    <p:sldId id="324" r:id="rId14"/>
    <p:sldId id="317" r:id="rId15"/>
    <p:sldId id="307" r:id="rId16"/>
    <p:sldId id="266" r:id="rId17"/>
    <p:sldId id="267" r:id="rId18"/>
    <p:sldId id="309" r:id="rId19"/>
    <p:sldId id="310" r:id="rId20"/>
    <p:sldId id="278" r:id="rId21"/>
    <p:sldId id="281" r:id="rId22"/>
    <p:sldId id="270" r:id="rId23"/>
    <p:sldId id="279" r:id="rId24"/>
    <p:sldId id="288" r:id="rId25"/>
    <p:sldId id="284" r:id="rId26"/>
    <p:sldId id="292" r:id="rId27"/>
    <p:sldId id="273" r:id="rId28"/>
    <p:sldId id="286" r:id="rId29"/>
    <p:sldId id="275" r:id="rId30"/>
    <p:sldId id="300" r:id="rId31"/>
    <p:sldId id="293" r:id="rId32"/>
    <p:sldId id="311" r:id="rId33"/>
    <p:sldId id="274" r:id="rId34"/>
    <p:sldId id="294" r:id="rId35"/>
    <p:sldId id="295" r:id="rId36"/>
    <p:sldId id="296" r:id="rId37"/>
    <p:sldId id="297" r:id="rId38"/>
    <p:sldId id="298" r:id="rId39"/>
    <p:sldId id="299" r:id="rId40"/>
    <p:sldId id="325" r:id="rId41"/>
    <p:sldId id="319" r:id="rId42"/>
    <p:sldId id="320" r:id="rId43"/>
    <p:sldId id="32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F824E"/>
    <a:srgbClr val="0D0D3E"/>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31"/>
    <p:restoredTop sz="94915"/>
  </p:normalViewPr>
  <p:slideViewPr>
    <p:cSldViewPr snapToGrid="0" snapToObjects="1">
      <p:cViewPr varScale="1">
        <p:scale>
          <a:sx n="98" d="100"/>
          <a:sy n="98" d="100"/>
        </p:scale>
        <p:origin x="318" y="7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ureen stolberg" userId="b8bb7bd836993c47" providerId="LiveId" clId="{EC87EBA9-3FD2-4DBA-B674-E0D14B4DFBB4}"/>
    <pc:docChg chg="undo custSel mod addSld delSld modSld sldOrd">
      <pc:chgData name="maureen stolberg" userId="b8bb7bd836993c47" providerId="LiveId" clId="{EC87EBA9-3FD2-4DBA-B674-E0D14B4DFBB4}" dt="2020-09-26T09:57:07.986" v="1547" actId="14100"/>
      <pc:docMkLst>
        <pc:docMk/>
      </pc:docMkLst>
      <pc:sldChg chg="modSp add del ord">
        <pc:chgData name="maureen stolberg" userId="b8bb7bd836993c47" providerId="LiveId" clId="{EC87EBA9-3FD2-4DBA-B674-E0D14B4DFBB4}" dt="2020-09-26T08:39:20.982" v="952" actId="2696"/>
        <pc:sldMkLst>
          <pc:docMk/>
          <pc:sldMk cId="1306943188" sldId="265"/>
        </pc:sldMkLst>
        <pc:spChg chg="mod">
          <ac:chgData name="maureen stolberg" userId="b8bb7bd836993c47" providerId="LiveId" clId="{EC87EBA9-3FD2-4DBA-B674-E0D14B4DFBB4}" dt="2020-09-26T07:50:26.904" v="809" actId="1076"/>
          <ac:spMkLst>
            <pc:docMk/>
            <pc:sldMk cId="1306943188" sldId="265"/>
            <ac:spMk id="7" creationId="{E5CAEA00-FA4C-4169-974A-F9F67BE06631}"/>
          </ac:spMkLst>
        </pc:spChg>
        <pc:spChg chg="mod">
          <ac:chgData name="maureen stolberg" userId="b8bb7bd836993c47" providerId="LiveId" clId="{EC87EBA9-3FD2-4DBA-B674-E0D14B4DFBB4}" dt="2020-09-26T07:45:22.287" v="782" actId="14100"/>
          <ac:spMkLst>
            <pc:docMk/>
            <pc:sldMk cId="1306943188" sldId="265"/>
            <ac:spMk id="9" creationId="{AE337725-A3E0-422E-B3BE-2648171D1689}"/>
          </ac:spMkLst>
        </pc:spChg>
        <pc:spChg chg="mod">
          <ac:chgData name="maureen stolberg" userId="b8bb7bd836993c47" providerId="LiveId" clId="{EC87EBA9-3FD2-4DBA-B674-E0D14B4DFBB4}" dt="2020-09-26T07:45:45.115" v="788" actId="14100"/>
          <ac:spMkLst>
            <pc:docMk/>
            <pc:sldMk cId="1306943188" sldId="265"/>
            <ac:spMk id="10" creationId="{DCB10442-04A7-4E41-B4A7-40FBC85C213B}"/>
          </ac:spMkLst>
        </pc:spChg>
        <pc:spChg chg="mod">
          <ac:chgData name="maureen stolberg" userId="b8bb7bd836993c47" providerId="LiveId" clId="{EC87EBA9-3FD2-4DBA-B674-E0D14B4DFBB4}" dt="2020-09-26T07:45:11.892" v="780" actId="14100"/>
          <ac:spMkLst>
            <pc:docMk/>
            <pc:sldMk cId="1306943188" sldId="265"/>
            <ac:spMk id="12" creationId="{6AC5DE9F-795C-45BF-9218-0EF401EA92AE}"/>
          </ac:spMkLst>
        </pc:spChg>
        <pc:spChg chg="mod">
          <ac:chgData name="maureen stolberg" userId="b8bb7bd836993c47" providerId="LiveId" clId="{EC87EBA9-3FD2-4DBA-B674-E0D14B4DFBB4}" dt="2020-09-26T07:45:47.646" v="789" actId="14100"/>
          <ac:spMkLst>
            <pc:docMk/>
            <pc:sldMk cId="1306943188" sldId="265"/>
            <ac:spMk id="13" creationId="{D14E6B97-635C-493E-B578-EFF75BC48D53}"/>
          </ac:spMkLst>
        </pc:spChg>
        <pc:picChg chg="mod">
          <ac:chgData name="maureen stolberg" userId="b8bb7bd836993c47" providerId="LiveId" clId="{EC87EBA9-3FD2-4DBA-B674-E0D14B4DFBB4}" dt="2020-09-26T07:45:36.695" v="786" actId="1076"/>
          <ac:picMkLst>
            <pc:docMk/>
            <pc:sldMk cId="1306943188" sldId="265"/>
            <ac:picMk id="18" creationId="{EB59F6D6-38A1-4D0B-8F69-0B7B7D79D60E}"/>
          </ac:picMkLst>
        </pc:picChg>
        <pc:picChg chg="mod">
          <ac:chgData name="maureen stolberg" userId="b8bb7bd836993c47" providerId="LiveId" clId="{EC87EBA9-3FD2-4DBA-B674-E0D14B4DFBB4}" dt="2020-09-26T07:45:40.960" v="787" actId="14100"/>
          <ac:picMkLst>
            <pc:docMk/>
            <pc:sldMk cId="1306943188" sldId="265"/>
            <ac:picMk id="23" creationId="{98C5046F-0418-4627-ACD6-31F10549518B}"/>
          </ac:picMkLst>
        </pc:picChg>
      </pc:sldChg>
      <pc:sldChg chg="modSp">
        <pc:chgData name="maureen stolberg" userId="b8bb7bd836993c47" providerId="LiveId" clId="{EC87EBA9-3FD2-4DBA-B674-E0D14B4DFBB4}" dt="2020-09-26T07:04:51.355" v="22" actId="29295"/>
        <pc:sldMkLst>
          <pc:docMk/>
          <pc:sldMk cId="1750716137" sldId="267"/>
        </pc:sldMkLst>
        <pc:picChg chg="mod">
          <ac:chgData name="maureen stolberg" userId="b8bb7bd836993c47" providerId="LiveId" clId="{EC87EBA9-3FD2-4DBA-B674-E0D14B4DFBB4}" dt="2020-09-26T07:04:51.355" v="22" actId="29295"/>
          <ac:picMkLst>
            <pc:docMk/>
            <pc:sldMk cId="1750716137" sldId="267"/>
            <ac:picMk id="76" creationId="{1FCBADF7-C6E1-7F43-A8FB-9F6B609D6BC2}"/>
          </ac:picMkLst>
        </pc:picChg>
      </pc:sldChg>
      <pc:sldChg chg="modSp">
        <pc:chgData name="maureen stolberg" userId="b8bb7bd836993c47" providerId="LiveId" clId="{EC87EBA9-3FD2-4DBA-B674-E0D14B4DFBB4}" dt="2020-09-26T07:04:11.873" v="17" actId="29295"/>
        <pc:sldMkLst>
          <pc:docMk/>
          <pc:sldMk cId="1781971415" sldId="270"/>
        </pc:sldMkLst>
        <pc:picChg chg="mod">
          <ac:chgData name="maureen stolberg" userId="b8bb7bd836993c47" providerId="LiveId" clId="{EC87EBA9-3FD2-4DBA-B674-E0D14B4DFBB4}" dt="2020-09-26T07:04:11.873" v="17" actId="29295"/>
          <ac:picMkLst>
            <pc:docMk/>
            <pc:sldMk cId="1781971415" sldId="270"/>
            <ac:picMk id="22" creationId="{E065A517-E7EA-0140-B068-46919FA6AB3B}"/>
          </ac:picMkLst>
        </pc:picChg>
      </pc:sldChg>
      <pc:sldChg chg="del">
        <pc:chgData name="maureen stolberg" userId="b8bb7bd836993c47" providerId="LiveId" clId="{EC87EBA9-3FD2-4DBA-B674-E0D14B4DFBB4}" dt="2020-09-26T07:05:39.835" v="28" actId="2696"/>
        <pc:sldMkLst>
          <pc:docMk/>
          <pc:sldMk cId="3656672767" sldId="271"/>
        </pc:sldMkLst>
      </pc:sldChg>
      <pc:sldChg chg="modSp">
        <pc:chgData name="maureen stolberg" userId="b8bb7bd836993c47" providerId="LiveId" clId="{EC87EBA9-3FD2-4DBA-B674-E0D14B4DFBB4}" dt="2020-09-26T07:00:57.396" v="0"/>
        <pc:sldMkLst>
          <pc:docMk/>
          <pc:sldMk cId="1768997096" sldId="273"/>
        </pc:sldMkLst>
        <pc:graphicFrameChg chg="mod">
          <ac:chgData name="maureen stolberg" userId="b8bb7bd836993c47" providerId="LiveId" clId="{EC87EBA9-3FD2-4DBA-B674-E0D14B4DFBB4}" dt="2020-09-26T07:00:57.396" v="0"/>
          <ac:graphicFrameMkLst>
            <pc:docMk/>
            <pc:sldMk cId="1768997096" sldId="273"/>
            <ac:graphicFrameMk id="5" creationId="{77A45E60-174D-1E4F-A67C-FCBE2CEDDFAC}"/>
          </ac:graphicFrameMkLst>
        </pc:graphicFrameChg>
      </pc:sldChg>
      <pc:sldChg chg="modSp">
        <pc:chgData name="maureen stolberg" userId="b8bb7bd836993c47" providerId="LiveId" clId="{EC87EBA9-3FD2-4DBA-B674-E0D14B4DFBB4}" dt="2020-09-26T07:02:41.231" v="6" actId="29295"/>
        <pc:sldMkLst>
          <pc:docMk/>
          <pc:sldMk cId="2689590420" sldId="274"/>
        </pc:sldMkLst>
        <pc:picChg chg="mod">
          <ac:chgData name="maureen stolberg" userId="b8bb7bd836993c47" providerId="LiveId" clId="{EC87EBA9-3FD2-4DBA-B674-E0D14B4DFBB4}" dt="2020-09-26T07:02:41.231" v="6" actId="29295"/>
          <ac:picMkLst>
            <pc:docMk/>
            <pc:sldMk cId="2689590420" sldId="274"/>
            <ac:picMk id="3" creationId="{DC2868F6-80BE-B341-8425-ACC7F9098AD3}"/>
          </ac:picMkLst>
        </pc:picChg>
      </pc:sldChg>
      <pc:sldChg chg="modSp">
        <pc:chgData name="maureen stolberg" userId="b8bb7bd836993c47" providerId="LiveId" clId="{EC87EBA9-3FD2-4DBA-B674-E0D14B4DFBB4}" dt="2020-09-26T07:03:10.974" v="9" actId="29295"/>
        <pc:sldMkLst>
          <pc:docMk/>
          <pc:sldMk cId="181895782" sldId="275"/>
        </pc:sldMkLst>
        <pc:picChg chg="mod">
          <ac:chgData name="maureen stolberg" userId="b8bb7bd836993c47" providerId="LiveId" clId="{EC87EBA9-3FD2-4DBA-B674-E0D14B4DFBB4}" dt="2020-09-26T07:03:10.974" v="9" actId="29295"/>
          <ac:picMkLst>
            <pc:docMk/>
            <pc:sldMk cId="181895782" sldId="275"/>
            <ac:picMk id="54" creationId="{B0DE7B5C-1D44-0742-BC98-EFD67E5D46F0}"/>
          </ac:picMkLst>
        </pc:picChg>
      </pc:sldChg>
      <pc:sldChg chg="modSp">
        <pc:chgData name="maureen stolberg" userId="b8bb7bd836993c47" providerId="LiveId" clId="{EC87EBA9-3FD2-4DBA-B674-E0D14B4DFBB4}" dt="2020-09-26T07:03:49.710" v="14" actId="29295"/>
        <pc:sldMkLst>
          <pc:docMk/>
          <pc:sldMk cId="3134305085" sldId="279"/>
        </pc:sldMkLst>
        <pc:picChg chg="mod">
          <ac:chgData name="maureen stolberg" userId="b8bb7bd836993c47" providerId="LiveId" clId="{EC87EBA9-3FD2-4DBA-B674-E0D14B4DFBB4}" dt="2020-09-26T07:03:49.710" v="14" actId="29295"/>
          <ac:picMkLst>
            <pc:docMk/>
            <pc:sldMk cId="3134305085" sldId="279"/>
            <ac:picMk id="54" creationId="{A2DB0B8F-28D4-8149-9F40-414286DE938D}"/>
          </ac:picMkLst>
        </pc:picChg>
      </pc:sldChg>
      <pc:sldChg chg="modSp">
        <pc:chgData name="maureen stolberg" userId="b8bb7bd836993c47" providerId="LiveId" clId="{EC87EBA9-3FD2-4DBA-B674-E0D14B4DFBB4}" dt="2020-09-26T07:04:22.618" v="19" actId="29295"/>
        <pc:sldMkLst>
          <pc:docMk/>
          <pc:sldMk cId="158250137" sldId="281"/>
        </pc:sldMkLst>
        <pc:picChg chg="mod">
          <ac:chgData name="maureen stolberg" userId="b8bb7bd836993c47" providerId="LiveId" clId="{EC87EBA9-3FD2-4DBA-B674-E0D14B4DFBB4}" dt="2020-09-26T07:04:22.618" v="19" actId="29295"/>
          <ac:picMkLst>
            <pc:docMk/>
            <pc:sldMk cId="158250137" sldId="281"/>
            <ac:picMk id="3" creationId="{ECCB08E5-52B4-A24C-AF32-F45D0140A86A}"/>
          </ac:picMkLst>
        </pc:picChg>
      </pc:sldChg>
      <pc:sldChg chg="delSp modSp add del">
        <pc:chgData name="maureen stolberg" userId="b8bb7bd836993c47" providerId="LiveId" clId="{EC87EBA9-3FD2-4DBA-B674-E0D14B4DFBB4}" dt="2020-09-26T08:49:41.515" v="962" actId="2696"/>
        <pc:sldMkLst>
          <pc:docMk/>
          <pc:sldMk cId="3015783860" sldId="282"/>
        </pc:sldMkLst>
        <pc:spChg chg="mod">
          <ac:chgData name="maureen stolberg" userId="b8bb7bd836993c47" providerId="LiveId" clId="{EC87EBA9-3FD2-4DBA-B674-E0D14B4DFBB4}" dt="2020-09-26T07:25:52.586" v="619" actId="1076"/>
          <ac:spMkLst>
            <pc:docMk/>
            <pc:sldMk cId="3015783860" sldId="282"/>
            <ac:spMk id="3" creationId="{0AA59691-7851-4C4B-A0DB-08A254019864}"/>
          </ac:spMkLst>
        </pc:spChg>
        <pc:spChg chg="mod">
          <ac:chgData name="maureen stolberg" userId="b8bb7bd836993c47" providerId="LiveId" clId="{EC87EBA9-3FD2-4DBA-B674-E0D14B4DFBB4}" dt="2020-09-26T07:51:54.862" v="819" actId="20577"/>
          <ac:spMkLst>
            <pc:docMk/>
            <pc:sldMk cId="3015783860" sldId="282"/>
            <ac:spMk id="4" creationId="{5DA95332-3DBE-4AD4-8280-F519EC89E35A}"/>
          </ac:spMkLst>
        </pc:spChg>
        <pc:spChg chg="del">
          <ac:chgData name="maureen stolberg" userId="b8bb7bd836993c47" providerId="LiveId" clId="{EC87EBA9-3FD2-4DBA-B674-E0D14B4DFBB4}" dt="2020-09-26T07:24:00.876" v="599" actId="478"/>
          <ac:spMkLst>
            <pc:docMk/>
            <pc:sldMk cId="3015783860" sldId="282"/>
            <ac:spMk id="5" creationId="{A7A83485-9B47-40DF-B11A-2D11C0B6AD4D}"/>
          </ac:spMkLst>
        </pc:spChg>
        <pc:spChg chg="mod">
          <ac:chgData name="maureen stolberg" userId="b8bb7bd836993c47" providerId="LiveId" clId="{EC87EBA9-3FD2-4DBA-B674-E0D14B4DFBB4}" dt="2020-09-26T07:27:35.447" v="625" actId="20577"/>
          <ac:spMkLst>
            <pc:docMk/>
            <pc:sldMk cId="3015783860" sldId="282"/>
            <ac:spMk id="6" creationId="{D37A19BA-4725-4AD0-B6E7-67FF3E2BDEFA}"/>
          </ac:spMkLst>
        </pc:spChg>
        <pc:spChg chg="mod">
          <ac:chgData name="maureen stolberg" userId="b8bb7bd836993c47" providerId="LiveId" clId="{EC87EBA9-3FD2-4DBA-B674-E0D14B4DFBB4}" dt="2020-09-26T07:26:27.664" v="621" actId="6549"/>
          <ac:spMkLst>
            <pc:docMk/>
            <pc:sldMk cId="3015783860" sldId="282"/>
            <ac:spMk id="7" creationId="{D46CE1B1-2E2C-4B06-8877-30EBF3F152FF}"/>
          </ac:spMkLst>
        </pc:spChg>
        <pc:spChg chg="mod">
          <ac:chgData name="maureen stolberg" userId="b8bb7bd836993c47" providerId="LiveId" clId="{EC87EBA9-3FD2-4DBA-B674-E0D14B4DFBB4}" dt="2020-09-26T07:52:01.787" v="821" actId="1076"/>
          <ac:spMkLst>
            <pc:docMk/>
            <pc:sldMk cId="3015783860" sldId="282"/>
            <ac:spMk id="10" creationId="{7C948BC8-53B8-4A7E-8697-F9E1A79CDBFD}"/>
          </ac:spMkLst>
        </pc:spChg>
        <pc:grpChg chg="del">
          <ac:chgData name="maureen stolberg" userId="b8bb7bd836993c47" providerId="LiveId" clId="{EC87EBA9-3FD2-4DBA-B674-E0D14B4DFBB4}" dt="2020-09-26T07:23:56.767" v="598" actId="478"/>
          <ac:grpSpMkLst>
            <pc:docMk/>
            <pc:sldMk cId="3015783860" sldId="282"/>
            <ac:grpSpMk id="12" creationId="{DEFD69B9-580C-494D-A33F-AC6611DF46A8}"/>
          </ac:grpSpMkLst>
        </pc:grpChg>
      </pc:sldChg>
      <pc:sldChg chg="modSp">
        <pc:chgData name="maureen stolberg" userId="b8bb7bd836993c47" providerId="LiveId" clId="{EC87EBA9-3FD2-4DBA-B674-E0D14B4DFBB4}" dt="2020-09-26T07:03:42.765" v="13" actId="1076"/>
        <pc:sldMkLst>
          <pc:docMk/>
          <pc:sldMk cId="3232019414" sldId="284"/>
        </pc:sldMkLst>
        <pc:graphicFrameChg chg="mod">
          <ac:chgData name="maureen stolberg" userId="b8bb7bd836993c47" providerId="LiveId" clId="{EC87EBA9-3FD2-4DBA-B674-E0D14B4DFBB4}" dt="2020-09-26T07:03:42.765" v="13" actId="1076"/>
          <ac:graphicFrameMkLst>
            <pc:docMk/>
            <pc:sldMk cId="3232019414" sldId="284"/>
            <ac:graphicFrameMk id="8" creationId="{E4A9E62E-CE2B-D44E-B58E-1319C41E531F}"/>
          </ac:graphicFrameMkLst>
        </pc:graphicFrameChg>
        <pc:picChg chg="mod">
          <ac:chgData name="maureen stolberg" userId="b8bb7bd836993c47" providerId="LiveId" clId="{EC87EBA9-3FD2-4DBA-B674-E0D14B4DFBB4}" dt="2020-09-26T07:03:38.806" v="12" actId="29295"/>
          <ac:picMkLst>
            <pc:docMk/>
            <pc:sldMk cId="3232019414" sldId="284"/>
            <ac:picMk id="3" creationId="{ECCB08E5-52B4-A24C-AF32-F45D0140A86A}"/>
          </ac:picMkLst>
        </pc:picChg>
      </pc:sldChg>
      <pc:sldChg chg="delSp modSp del">
        <pc:chgData name="maureen stolberg" userId="b8bb7bd836993c47" providerId="LiveId" clId="{EC87EBA9-3FD2-4DBA-B674-E0D14B4DFBB4}" dt="2020-09-26T07:20:54.863" v="529" actId="2696"/>
        <pc:sldMkLst>
          <pc:docMk/>
          <pc:sldMk cId="2218050030" sldId="285"/>
        </pc:sldMkLst>
        <pc:spChg chg="mod">
          <ac:chgData name="maureen stolberg" userId="b8bb7bd836993c47" providerId="LiveId" clId="{EC87EBA9-3FD2-4DBA-B674-E0D14B4DFBB4}" dt="2020-09-26T07:06:59.409" v="97" actId="1076"/>
          <ac:spMkLst>
            <pc:docMk/>
            <pc:sldMk cId="2218050030" sldId="285"/>
            <ac:spMk id="11" creationId="{AB2A2D31-E8FB-E04F-A235-E2101C2DDE83}"/>
          </ac:spMkLst>
        </pc:spChg>
        <pc:spChg chg="del">
          <ac:chgData name="maureen stolberg" userId="b8bb7bd836993c47" providerId="LiveId" clId="{EC87EBA9-3FD2-4DBA-B674-E0D14B4DFBB4}" dt="2020-09-26T07:05:47.670" v="29" actId="478"/>
          <ac:spMkLst>
            <pc:docMk/>
            <pc:sldMk cId="2218050030" sldId="285"/>
            <ac:spMk id="12" creationId="{1815201D-5BDA-0541-B519-878F8FE7D270}"/>
          </ac:spMkLst>
        </pc:spChg>
        <pc:picChg chg="del">
          <ac:chgData name="maureen stolberg" userId="b8bb7bd836993c47" providerId="LiveId" clId="{EC87EBA9-3FD2-4DBA-B674-E0D14B4DFBB4}" dt="2020-09-26T07:06:21.821" v="94" actId="478"/>
          <ac:picMkLst>
            <pc:docMk/>
            <pc:sldMk cId="2218050030" sldId="285"/>
            <ac:picMk id="5" creationId="{4E3F9AB8-A114-C245-AA7A-E87D4FFD0AD3}"/>
          </ac:picMkLst>
        </pc:picChg>
        <pc:picChg chg="mod">
          <ac:chgData name="maureen stolberg" userId="b8bb7bd836993c47" providerId="LiveId" clId="{EC87EBA9-3FD2-4DBA-B674-E0D14B4DFBB4}" dt="2020-09-26T07:07:02.535" v="98" actId="1076"/>
          <ac:picMkLst>
            <pc:docMk/>
            <pc:sldMk cId="2218050030" sldId="285"/>
            <ac:picMk id="7" creationId="{FFC19D1F-B413-F146-8E5F-63D167EDA127}"/>
          </ac:picMkLst>
        </pc:picChg>
      </pc:sldChg>
      <pc:sldChg chg="modSp">
        <pc:chgData name="maureen stolberg" userId="b8bb7bd836993c47" providerId="LiveId" clId="{EC87EBA9-3FD2-4DBA-B674-E0D14B4DFBB4}" dt="2020-09-26T07:03:22.327" v="10" actId="29295"/>
        <pc:sldMkLst>
          <pc:docMk/>
          <pc:sldMk cId="4232297381" sldId="286"/>
        </pc:sldMkLst>
        <pc:picChg chg="mod">
          <ac:chgData name="maureen stolberg" userId="b8bb7bd836993c47" providerId="LiveId" clId="{EC87EBA9-3FD2-4DBA-B674-E0D14B4DFBB4}" dt="2020-09-26T07:03:22.327" v="10" actId="29295"/>
          <ac:picMkLst>
            <pc:docMk/>
            <pc:sldMk cId="4232297381" sldId="286"/>
            <ac:picMk id="24" creationId="{188DA2E6-6F7F-7C48-B213-EA3E7D69CE38}"/>
          </ac:picMkLst>
        </pc:picChg>
      </pc:sldChg>
      <pc:sldChg chg="addSp delSp modSp add del">
        <pc:chgData name="maureen stolberg" userId="b8bb7bd836993c47" providerId="LiveId" clId="{EC87EBA9-3FD2-4DBA-B674-E0D14B4DFBB4}" dt="2020-09-26T07:58:44.280" v="899" actId="2696"/>
        <pc:sldMkLst>
          <pc:docMk/>
          <pc:sldMk cId="3678073467" sldId="287"/>
        </pc:sldMkLst>
        <pc:spChg chg="mod">
          <ac:chgData name="maureen stolberg" userId="b8bb7bd836993c47" providerId="LiveId" clId="{EC87EBA9-3FD2-4DBA-B674-E0D14B4DFBB4}" dt="2020-09-26T07:23:11.839" v="586" actId="27636"/>
          <ac:spMkLst>
            <pc:docMk/>
            <pc:sldMk cId="3678073467" sldId="287"/>
            <ac:spMk id="3" creationId="{0AA59691-7851-4C4B-A0DB-08A254019864}"/>
          </ac:spMkLst>
        </pc:spChg>
        <pc:spChg chg="mod">
          <ac:chgData name="maureen stolberg" userId="b8bb7bd836993c47" providerId="LiveId" clId="{EC87EBA9-3FD2-4DBA-B674-E0D14B4DFBB4}" dt="2020-09-26T07:25:04.844" v="612" actId="5793"/>
          <ac:spMkLst>
            <pc:docMk/>
            <pc:sldMk cId="3678073467" sldId="287"/>
            <ac:spMk id="4" creationId="{5DA95332-3DBE-4AD4-8280-F519EC89E35A}"/>
          </ac:spMkLst>
        </pc:spChg>
        <pc:spChg chg="mod">
          <ac:chgData name="maureen stolberg" userId="b8bb7bd836993c47" providerId="LiveId" clId="{EC87EBA9-3FD2-4DBA-B674-E0D14B4DFBB4}" dt="2020-09-26T07:24:04.496" v="600" actId="6549"/>
          <ac:spMkLst>
            <pc:docMk/>
            <pc:sldMk cId="3678073467" sldId="287"/>
            <ac:spMk id="5" creationId="{A7A83485-9B47-40DF-B11A-2D11C0B6AD4D}"/>
          </ac:spMkLst>
        </pc:spChg>
        <pc:spChg chg="mod">
          <ac:chgData name="maureen stolberg" userId="b8bb7bd836993c47" providerId="LiveId" clId="{EC87EBA9-3FD2-4DBA-B674-E0D14B4DFBB4}" dt="2020-09-26T07:23:38.730" v="593" actId="6549"/>
          <ac:spMkLst>
            <pc:docMk/>
            <pc:sldMk cId="3678073467" sldId="287"/>
            <ac:spMk id="6" creationId="{D37A19BA-4725-4AD0-B6E7-67FF3E2BDEFA}"/>
          </ac:spMkLst>
        </pc:spChg>
        <pc:grpChg chg="del">
          <ac:chgData name="maureen stolberg" userId="b8bb7bd836993c47" providerId="LiveId" clId="{EC87EBA9-3FD2-4DBA-B674-E0D14B4DFBB4}" dt="2020-09-26T07:23:21.367" v="588" actId="478"/>
          <ac:grpSpMkLst>
            <pc:docMk/>
            <pc:sldMk cId="3678073467" sldId="287"/>
            <ac:grpSpMk id="12" creationId="{DEFD69B9-580C-494D-A33F-AC6611DF46A8}"/>
          </ac:grpSpMkLst>
        </pc:grpChg>
        <pc:picChg chg="mod">
          <ac:chgData name="maureen stolberg" userId="b8bb7bd836993c47" providerId="LiveId" clId="{EC87EBA9-3FD2-4DBA-B674-E0D14B4DFBB4}" dt="2020-09-26T07:23:30.165" v="592" actId="1076"/>
          <ac:picMkLst>
            <pc:docMk/>
            <pc:sldMk cId="3678073467" sldId="287"/>
            <ac:picMk id="2" creationId="{1EEF73A6-99EB-584F-81AD-A25C50F0A76F}"/>
          </ac:picMkLst>
        </pc:picChg>
        <pc:picChg chg="add mod modCrop">
          <ac:chgData name="maureen stolberg" userId="b8bb7bd836993c47" providerId="LiveId" clId="{EC87EBA9-3FD2-4DBA-B674-E0D14B4DFBB4}" dt="2020-09-26T07:24:59.369" v="611" actId="1076"/>
          <ac:picMkLst>
            <pc:docMk/>
            <pc:sldMk cId="3678073467" sldId="287"/>
            <ac:picMk id="8" creationId="{6F387673-4280-4065-BAAC-168768A7ECEB}"/>
          </ac:picMkLst>
        </pc:picChg>
        <pc:picChg chg="add del">
          <ac:chgData name="maureen stolberg" userId="b8bb7bd836993c47" providerId="LiveId" clId="{EC87EBA9-3FD2-4DBA-B674-E0D14B4DFBB4}" dt="2020-09-26T07:24:31.106" v="602"/>
          <ac:picMkLst>
            <pc:docMk/>
            <pc:sldMk cId="3678073467" sldId="287"/>
            <ac:picMk id="25" creationId="{C01D20E0-CBE7-4BD9-B4C5-6F762B2ACEB8}"/>
          </ac:picMkLst>
        </pc:picChg>
      </pc:sldChg>
      <pc:sldChg chg="modSp">
        <pc:chgData name="maureen stolberg" userId="b8bb7bd836993c47" providerId="LiveId" clId="{EC87EBA9-3FD2-4DBA-B674-E0D14B4DFBB4}" dt="2020-09-26T07:03:58.781" v="15" actId="29295"/>
        <pc:sldMkLst>
          <pc:docMk/>
          <pc:sldMk cId="712857099" sldId="288"/>
        </pc:sldMkLst>
        <pc:picChg chg="mod">
          <ac:chgData name="maureen stolberg" userId="b8bb7bd836993c47" providerId="LiveId" clId="{EC87EBA9-3FD2-4DBA-B674-E0D14B4DFBB4}" dt="2020-09-26T07:03:58.781" v="15" actId="29295"/>
          <ac:picMkLst>
            <pc:docMk/>
            <pc:sldMk cId="712857099" sldId="288"/>
            <ac:picMk id="3" creationId="{ECCB08E5-52B4-A24C-AF32-F45D0140A86A}"/>
          </ac:picMkLst>
        </pc:picChg>
      </pc:sldChg>
      <pc:sldChg chg="modSp">
        <pc:chgData name="maureen stolberg" userId="b8bb7bd836993c47" providerId="LiveId" clId="{EC87EBA9-3FD2-4DBA-B674-E0D14B4DFBB4}" dt="2020-09-26T07:05:34.139" v="27" actId="29295"/>
        <pc:sldMkLst>
          <pc:docMk/>
          <pc:sldMk cId="2386549315" sldId="289"/>
        </pc:sldMkLst>
        <pc:picChg chg="mod">
          <ac:chgData name="maureen stolberg" userId="b8bb7bd836993c47" providerId="LiveId" clId="{EC87EBA9-3FD2-4DBA-B674-E0D14B4DFBB4}" dt="2020-09-26T07:05:34.139" v="27" actId="29295"/>
          <ac:picMkLst>
            <pc:docMk/>
            <pc:sldMk cId="2386549315" sldId="289"/>
            <ac:picMk id="24" creationId="{188DA2E6-6F7F-7C48-B213-EA3E7D69CE38}"/>
          </ac:picMkLst>
        </pc:picChg>
      </pc:sldChg>
      <pc:sldChg chg="modSp">
        <pc:chgData name="maureen stolberg" userId="b8bb7bd836993c47" providerId="LiveId" clId="{EC87EBA9-3FD2-4DBA-B674-E0D14B4DFBB4}" dt="2020-09-26T07:02:54.316" v="7" actId="29295"/>
        <pc:sldMkLst>
          <pc:docMk/>
          <pc:sldMk cId="3084891330" sldId="293"/>
        </pc:sldMkLst>
        <pc:picChg chg="mod">
          <ac:chgData name="maureen stolberg" userId="b8bb7bd836993c47" providerId="LiveId" clId="{EC87EBA9-3FD2-4DBA-B674-E0D14B4DFBB4}" dt="2020-09-26T07:02:54.316" v="7" actId="29295"/>
          <ac:picMkLst>
            <pc:docMk/>
            <pc:sldMk cId="3084891330" sldId="293"/>
            <ac:picMk id="24" creationId="{188DA2E6-6F7F-7C48-B213-EA3E7D69CE38}"/>
          </ac:picMkLst>
        </pc:picChg>
      </pc:sldChg>
      <pc:sldChg chg="modSp">
        <pc:chgData name="maureen stolberg" userId="b8bb7bd836993c47" providerId="LiveId" clId="{EC87EBA9-3FD2-4DBA-B674-E0D14B4DFBB4}" dt="2020-09-26T07:02:31.831" v="5" actId="29295"/>
        <pc:sldMkLst>
          <pc:docMk/>
          <pc:sldMk cId="3856519744" sldId="294"/>
        </pc:sldMkLst>
        <pc:picChg chg="mod">
          <ac:chgData name="maureen stolberg" userId="b8bb7bd836993c47" providerId="LiveId" clId="{EC87EBA9-3FD2-4DBA-B674-E0D14B4DFBB4}" dt="2020-09-26T07:02:31.831" v="5" actId="29295"/>
          <ac:picMkLst>
            <pc:docMk/>
            <pc:sldMk cId="3856519744" sldId="294"/>
            <ac:picMk id="3" creationId="{DC2868F6-80BE-B341-8425-ACC7F9098AD3}"/>
          </ac:picMkLst>
        </pc:picChg>
      </pc:sldChg>
      <pc:sldChg chg="modSp">
        <pc:chgData name="maureen stolberg" userId="b8bb7bd836993c47" providerId="LiveId" clId="{EC87EBA9-3FD2-4DBA-B674-E0D14B4DFBB4}" dt="2020-09-26T07:02:26.323" v="4" actId="29295"/>
        <pc:sldMkLst>
          <pc:docMk/>
          <pc:sldMk cId="4103590875" sldId="295"/>
        </pc:sldMkLst>
        <pc:picChg chg="mod">
          <ac:chgData name="maureen stolberg" userId="b8bb7bd836993c47" providerId="LiveId" clId="{EC87EBA9-3FD2-4DBA-B674-E0D14B4DFBB4}" dt="2020-09-26T07:02:26.323" v="4" actId="29295"/>
          <ac:picMkLst>
            <pc:docMk/>
            <pc:sldMk cId="4103590875" sldId="295"/>
            <ac:picMk id="3" creationId="{DC2868F6-80BE-B341-8425-ACC7F9098AD3}"/>
          </ac:picMkLst>
        </pc:picChg>
      </pc:sldChg>
      <pc:sldChg chg="modSp">
        <pc:chgData name="maureen stolberg" userId="b8bb7bd836993c47" providerId="LiveId" clId="{EC87EBA9-3FD2-4DBA-B674-E0D14B4DFBB4}" dt="2020-09-26T07:02:06.034" v="2" actId="29295"/>
        <pc:sldMkLst>
          <pc:docMk/>
          <pc:sldMk cId="403832996" sldId="297"/>
        </pc:sldMkLst>
        <pc:picChg chg="mod">
          <ac:chgData name="maureen stolberg" userId="b8bb7bd836993c47" providerId="LiveId" clId="{EC87EBA9-3FD2-4DBA-B674-E0D14B4DFBB4}" dt="2020-09-26T07:02:06.034" v="2" actId="29295"/>
          <ac:picMkLst>
            <pc:docMk/>
            <pc:sldMk cId="403832996" sldId="297"/>
            <ac:picMk id="3" creationId="{DC2868F6-80BE-B341-8425-ACC7F9098AD3}"/>
          </ac:picMkLst>
        </pc:picChg>
      </pc:sldChg>
      <pc:sldChg chg="modSp">
        <pc:chgData name="maureen stolberg" userId="b8bb7bd836993c47" providerId="LiveId" clId="{EC87EBA9-3FD2-4DBA-B674-E0D14B4DFBB4}" dt="2020-09-26T07:01:57.472" v="1" actId="29295"/>
        <pc:sldMkLst>
          <pc:docMk/>
          <pc:sldMk cId="2313096390" sldId="298"/>
        </pc:sldMkLst>
        <pc:picChg chg="mod">
          <ac:chgData name="maureen stolberg" userId="b8bb7bd836993c47" providerId="LiveId" clId="{EC87EBA9-3FD2-4DBA-B674-E0D14B4DFBB4}" dt="2020-09-26T07:01:57.472" v="1" actId="29295"/>
          <ac:picMkLst>
            <pc:docMk/>
            <pc:sldMk cId="2313096390" sldId="298"/>
            <ac:picMk id="3" creationId="{DC2868F6-80BE-B341-8425-ACC7F9098AD3}"/>
          </ac:picMkLst>
        </pc:picChg>
      </pc:sldChg>
      <pc:sldChg chg="modSp">
        <pc:chgData name="maureen stolberg" userId="b8bb7bd836993c47" providerId="LiveId" clId="{EC87EBA9-3FD2-4DBA-B674-E0D14B4DFBB4}" dt="2020-09-26T07:02:16.151" v="3" actId="29295"/>
        <pc:sldMkLst>
          <pc:docMk/>
          <pc:sldMk cId="3256193851" sldId="299"/>
        </pc:sldMkLst>
        <pc:picChg chg="mod">
          <ac:chgData name="maureen stolberg" userId="b8bb7bd836993c47" providerId="LiveId" clId="{EC87EBA9-3FD2-4DBA-B674-E0D14B4DFBB4}" dt="2020-09-26T07:02:16.151" v="3" actId="29295"/>
          <ac:picMkLst>
            <pc:docMk/>
            <pc:sldMk cId="3256193851" sldId="299"/>
            <ac:picMk id="3" creationId="{DC2868F6-80BE-B341-8425-ACC7F9098AD3}"/>
          </ac:picMkLst>
        </pc:picChg>
      </pc:sldChg>
      <pc:sldChg chg="modSp">
        <pc:chgData name="maureen stolberg" userId="b8bb7bd836993c47" providerId="LiveId" clId="{EC87EBA9-3FD2-4DBA-B674-E0D14B4DFBB4}" dt="2020-09-26T07:03:01.483" v="8" actId="29295"/>
        <pc:sldMkLst>
          <pc:docMk/>
          <pc:sldMk cId="3481755293" sldId="300"/>
        </pc:sldMkLst>
        <pc:picChg chg="mod">
          <ac:chgData name="maureen stolberg" userId="b8bb7bd836993c47" providerId="LiveId" clId="{EC87EBA9-3FD2-4DBA-B674-E0D14B4DFBB4}" dt="2020-09-26T07:03:01.483" v="8" actId="29295"/>
          <ac:picMkLst>
            <pc:docMk/>
            <pc:sldMk cId="3481755293" sldId="300"/>
            <ac:picMk id="3" creationId="{ECCB08E5-52B4-A24C-AF32-F45D0140A86A}"/>
          </ac:picMkLst>
        </pc:picChg>
      </pc:sldChg>
      <pc:sldChg chg="modSp">
        <pc:chgData name="maureen stolberg" userId="b8bb7bd836993c47" providerId="LiveId" clId="{EC87EBA9-3FD2-4DBA-B674-E0D14B4DFBB4}" dt="2020-09-26T07:05:02.682" v="24" actId="29295"/>
        <pc:sldMkLst>
          <pc:docMk/>
          <pc:sldMk cId="1287848305" sldId="307"/>
        </pc:sldMkLst>
        <pc:picChg chg="mod">
          <ac:chgData name="maureen stolberg" userId="b8bb7bd836993c47" providerId="LiveId" clId="{EC87EBA9-3FD2-4DBA-B674-E0D14B4DFBB4}" dt="2020-09-26T07:05:02.682" v="24" actId="29295"/>
          <ac:picMkLst>
            <pc:docMk/>
            <pc:sldMk cId="1287848305" sldId="307"/>
            <ac:picMk id="15" creationId="{3997DC23-A43C-4BDC-BCBF-BE68065D4446}"/>
          </ac:picMkLst>
        </pc:picChg>
      </pc:sldChg>
      <pc:sldChg chg="modSp">
        <pc:chgData name="maureen stolberg" userId="b8bb7bd836993c47" providerId="LiveId" clId="{EC87EBA9-3FD2-4DBA-B674-E0D14B4DFBB4}" dt="2020-09-26T07:04:40.874" v="20" actId="29295"/>
        <pc:sldMkLst>
          <pc:docMk/>
          <pc:sldMk cId="1430795133" sldId="309"/>
        </pc:sldMkLst>
        <pc:picChg chg="mod">
          <ac:chgData name="maureen stolberg" userId="b8bb7bd836993c47" providerId="LiveId" clId="{EC87EBA9-3FD2-4DBA-B674-E0D14B4DFBB4}" dt="2020-09-26T07:04:40.874" v="20" actId="29295"/>
          <ac:picMkLst>
            <pc:docMk/>
            <pc:sldMk cId="1430795133" sldId="309"/>
            <ac:picMk id="13" creationId="{7250D581-2299-4A8F-8517-80E97100EAB3}"/>
          </ac:picMkLst>
        </pc:picChg>
      </pc:sldChg>
      <pc:sldChg chg="addSp delSp modSp add del mod setBg">
        <pc:chgData name="maureen stolberg" userId="b8bb7bd836993c47" providerId="LiveId" clId="{EC87EBA9-3FD2-4DBA-B674-E0D14B4DFBB4}" dt="2020-09-26T07:22:57.146" v="579" actId="2696"/>
        <pc:sldMkLst>
          <pc:docMk/>
          <pc:sldMk cId="2209316497" sldId="327"/>
        </pc:sldMkLst>
        <pc:spChg chg="mod">
          <ac:chgData name="maureen stolberg" userId="b8bb7bd836993c47" providerId="LiveId" clId="{EC87EBA9-3FD2-4DBA-B674-E0D14B4DFBB4}" dt="2020-09-26T07:15:53.258" v="454" actId="6549"/>
          <ac:spMkLst>
            <pc:docMk/>
            <pc:sldMk cId="2209316497" sldId="327"/>
            <ac:spMk id="2" creationId="{9FB024CE-7414-4E71-844D-107044E28817}"/>
          </ac:spMkLst>
        </pc:spChg>
        <pc:spChg chg="mod">
          <ac:chgData name="maureen stolberg" userId="b8bb7bd836993c47" providerId="LiveId" clId="{EC87EBA9-3FD2-4DBA-B674-E0D14B4DFBB4}" dt="2020-09-26T07:15:48.370" v="453" actId="122"/>
          <ac:spMkLst>
            <pc:docMk/>
            <pc:sldMk cId="2209316497" sldId="327"/>
            <ac:spMk id="3" creationId="{3C962117-8BDD-4EED-A00A-9C6DAB76B9C0}"/>
          </ac:spMkLst>
        </pc:spChg>
        <pc:spChg chg="del mod">
          <ac:chgData name="maureen stolberg" userId="b8bb7bd836993c47" providerId="LiveId" clId="{EC87EBA9-3FD2-4DBA-B674-E0D14B4DFBB4}" dt="2020-09-26T07:07:32.991" v="126" actId="478"/>
          <ac:spMkLst>
            <pc:docMk/>
            <pc:sldMk cId="2209316497" sldId="327"/>
            <ac:spMk id="4" creationId="{929B4EA0-41FE-4471-8D22-C84A03D1E7A0}"/>
          </ac:spMkLst>
        </pc:spChg>
        <pc:spChg chg="add mod">
          <ac:chgData name="maureen stolberg" userId="b8bb7bd836993c47" providerId="LiveId" clId="{EC87EBA9-3FD2-4DBA-B674-E0D14B4DFBB4}" dt="2020-09-26T07:21:28.537" v="562" actId="1076"/>
          <ac:spMkLst>
            <pc:docMk/>
            <pc:sldMk cId="2209316497" sldId="327"/>
            <ac:spMk id="6" creationId="{3725D9AE-83A0-4DFB-A0E9-8095117E5462}"/>
          </ac:spMkLst>
        </pc:spChg>
        <pc:spChg chg="add">
          <ac:chgData name="maureen stolberg" userId="b8bb7bd836993c47" providerId="LiveId" clId="{EC87EBA9-3FD2-4DBA-B674-E0D14B4DFBB4}" dt="2020-09-26T07:13:26.211" v="361" actId="26606"/>
          <ac:spMkLst>
            <pc:docMk/>
            <pc:sldMk cId="2209316497" sldId="327"/>
            <ac:spMk id="10" creationId="{A692209D-B607-46C3-8560-07AF72291659}"/>
          </ac:spMkLst>
        </pc:spChg>
        <pc:spChg chg="add">
          <ac:chgData name="maureen stolberg" userId="b8bb7bd836993c47" providerId="LiveId" clId="{EC87EBA9-3FD2-4DBA-B674-E0D14B4DFBB4}" dt="2020-09-26T07:13:26.211" v="361" actId="26606"/>
          <ac:spMkLst>
            <pc:docMk/>
            <pc:sldMk cId="2209316497" sldId="327"/>
            <ac:spMk id="12" creationId="{94874638-CF15-4908-BC4B-4908744D0BAF}"/>
          </ac:spMkLst>
        </pc:spChg>
        <pc:spChg chg="add">
          <ac:chgData name="maureen stolberg" userId="b8bb7bd836993c47" providerId="LiveId" clId="{EC87EBA9-3FD2-4DBA-B674-E0D14B4DFBB4}" dt="2020-09-26T07:13:26.211" v="361" actId="26606"/>
          <ac:spMkLst>
            <pc:docMk/>
            <pc:sldMk cId="2209316497" sldId="327"/>
            <ac:spMk id="14" creationId="{5F1B8348-CD6E-4561-A704-C232D9A2676D}"/>
          </ac:spMkLst>
        </pc:spChg>
        <pc:picChg chg="add mod modCrop">
          <ac:chgData name="maureen stolberg" userId="b8bb7bd836993c47" providerId="LiveId" clId="{EC87EBA9-3FD2-4DBA-B674-E0D14B4DFBB4}" dt="2020-09-26T07:13:26.211" v="361" actId="26606"/>
          <ac:picMkLst>
            <pc:docMk/>
            <pc:sldMk cId="2209316497" sldId="327"/>
            <ac:picMk id="5" creationId="{6730463E-5E6C-4840-8369-C563E13C0C0B}"/>
          </ac:picMkLst>
        </pc:picChg>
      </pc:sldChg>
      <pc:sldChg chg="delSp add del setBg delDesignElem">
        <pc:chgData name="maureen stolberg" userId="b8bb7bd836993c47" providerId="LiveId" clId="{EC87EBA9-3FD2-4DBA-B674-E0D14B4DFBB4}" dt="2020-09-26T07:22:23.429" v="572" actId="2696"/>
        <pc:sldMkLst>
          <pc:docMk/>
          <pc:sldMk cId="1861316440" sldId="328"/>
        </pc:sldMkLst>
        <pc:spChg chg="del">
          <ac:chgData name="maureen stolberg" userId="b8bb7bd836993c47" providerId="LiveId" clId="{EC87EBA9-3FD2-4DBA-B674-E0D14B4DFBB4}" dt="2020-09-26T07:16:28.194" v="458"/>
          <ac:spMkLst>
            <pc:docMk/>
            <pc:sldMk cId="1861316440" sldId="328"/>
            <ac:spMk id="10" creationId="{A692209D-B607-46C3-8560-07AF72291659}"/>
          </ac:spMkLst>
        </pc:spChg>
        <pc:spChg chg="del">
          <ac:chgData name="maureen stolberg" userId="b8bb7bd836993c47" providerId="LiveId" clId="{EC87EBA9-3FD2-4DBA-B674-E0D14B4DFBB4}" dt="2020-09-26T07:16:28.194" v="458"/>
          <ac:spMkLst>
            <pc:docMk/>
            <pc:sldMk cId="1861316440" sldId="328"/>
            <ac:spMk id="12" creationId="{94874638-CF15-4908-BC4B-4908744D0BAF}"/>
          </ac:spMkLst>
        </pc:spChg>
        <pc:spChg chg="del">
          <ac:chgData name="maureen stolberg" userId="b8bb7bd836993c47" providerId="LiveId" clId="{EC87EBA9-3FD2-4DBA-B674-E0D14B4DFBB4}" dt="2020-09-26T07:16:28.194" v="458"/>
          <ac:spMkLst>
            <pc:docMk/>
            <pc:sldMk cId="1861316440" sldId="328"/>
            <ac:spMk id="14" creationId="{5F1B8348-CD6E-4561-A704-C232D9A2676D}"/>
          </ac:spMkLst>
        </pc:spChg>
      </pc:sldChg>
      <pc:sldChg chg="modSp add">
        <pc:chgData name="maureen stolberg" userId="b8bb7bd836993c47" providerId="LiveId" clId="{EC87EBA9-3FD2-4DBA-B674-E0D14B4DFBB4}" dt="2020-09-26T07:22:17.672" v="571" actId="1076"/>
        <pc:sldMkLst>
          <pc:docMk/>
          <pc:sldMk cId="3137635840" sldId="329"/>
        </pc:sldMkLst>
        <pc:spChg chg="mod">
          <ac:chgData name="maureen stolberg" userId="b8bb7bd836993c47" providerId="LiveId" clId="{EC87EBA9-3FD2-4DBA-B674-E0D14B4DFBB4}" dt="2020-09-26T07:22:12.047" v="569" actId="1076"/>
          <ac:spMkLst>
            <pc:docMk/>
            <pc:sldMk cId="3137635840" sldId="329"/>
            <ac:spMk id="3" creationId="{3C962117-8BDD-4EED-A00A-9C6DAB76B9C0}"/>
          </ac:spMkLst>
        </pc:spChg>
        <pc:spChg chg="mod">
          <ac:chgData name="maureen stolberg" userId="b8bb7bd836993c47" providerId="LiveId" clId="{EC87EBA9-3FD2-4DBA-B674-E0D14B4DFBB4}" dt="2020-09-26T07:18:38.748" v="512" actId="207"/>
          <ac:spMkLst>
            <pc:docMk/>
            <pc:sldMk cId="3137635840" sldId="329"/>
            <ac:spMk id="6" creationId="{3725D9AE-83A0-4DFB-A0E9-8095117E5462}"/>
          </ac:spMkLst>
        </pc:spChg>
        <pc:picChg chg="mod">
          <ac:chgData name="maureen stolberg" userId="b8bb7bd836993c47" providerId="LiveId" clId="{EC87EBA9-3FD2-4DBA-B674-E0D14B4DFBB4}" dt="2020-09-26T07:22:17.672" v="571" actId="1076"/>
          <ac:picMkLst>
            <pc:docMk/>
            <pc:sldMk cId="3137635840" sldId="329"/>
            <ac:picMk id="5" creationId="{6730463E-5E6C-4840-8369-C563E13C0C0B}"/>
          </ac:picMkLst>
        </pc:picChg>
      </pc:sldChg>
      <pc:sldChg chg="modSp add del ord">
        <pc:chgData name="maureen stolberg" userId="b8bb7bd836993c47" providerId="LiveId" clId="{EC87EBA9-3FD2-4DBA-B674-E0D14B4DFBB4}" dt="2020-09-26T07:57:18.218" v="878" actId="2696"/>
        <pc:sldMkLst>
          <pc:docMk/>
          <pc:sldMk cId="2703308197" sldId="330"/>
        </pc:sldMkLst>
        <pc:spChg chg="mod">
          <ac:chgData name="maureen stolberg" userId="b8bb7bd836993c47" providerId="LiveId" clId="{EC87EBA9-3FD2-4DBA-B674-E0D14B4DFBB4}" dt="2020-09-26T07:52:50.938" v="823" actId="108"/>
          <ac:spMkLst>
            <pc:docMk/>
            <pc:sldMk cId="2703308197" sldId="330"/>
            <ac:spMk id="2" creationId="{5B584C9B-ED7B-4445-BEC7-1C96A1492482}"/>
          </ac:spMkLst>
        </pc:spChg>
        <pc:spChg chg="mod">
          <ac:chgData name="maureen stolberg" userId="b8bb7bd836993c47" providerId="LiveId" clId="{EC87EBA9-3FD2-4DBA-B674-E0D14B4DFBB4}" dt="2020-09-26T07:23:03.548" v="583" actId="27636"/>
          <ac:spMkLst>
            <pc:docMk/>
            <pc:sldMk cId="2703308197" sldId="330"/>
            <ac:spMk id="7" creationId="{97F51BD2-4CE8-4426-BEE1-08B7F601F4D1}"/>
          </ac:spMkLst>
        </pc:spChg>
        <pc:spChg chg="mod">
          <ac:chgData name="maureen stolberg" userId="b8bb7bd836993c47" providerId="LiveId" clId="{EC87EBA9-3FD2-4DBA-B674-E0D14B4DFBB4}" dt="2020-09-26T07:53:10.198" v="827" actId="255"/>
          <ac:spMkLst>
            <pc:docMk/>
            <pc:sldMk cId="2703308197" sldId="330"/>
            <ac:spMk id="8" creationId="{A669ADFB-458A-40C3-9DE4-619886CEBBB8}"/>
          </ac:spMkLst>
        </pc:spChg>
        <pc:spChg chg="mod">
          <ac:chgData name="maureen stolberg" userId="b8bb7bd836993c47" providerId="LiveId" clId="{EC87EBA9-3FD2-4DBA-B674-E0D14B4DFBB4}" dt="2020-09-26T07:55:30.047" v="860" actId="207"/>
          <ac:spMkLst>
            <pc:docMk/>
            <pc:sldMk cId="2703308197" sldId="330"/>
            <ac:spMk id="9" creationId="{D151F91C-5F8D-4A11-862D-F2EEB016B217}"/>
          </ac:spMkLst>
        </pc:spChg>
        <pc:spChg chg="mod">
          <ac:chgData name="maureen stolberg" userId="b8bb7bd836993c47" providerId="LiveId" clId="{EC87EBA9-3FD2-4DBA-B674-E0D14B4DFBB4}" dt="2020-09-26T07:53:04.997" v="826" actId="255"/>
          <ac:spMkLst>
            <pc:docMk/>
            <pc:sldMk cId="2703308197" sldId="330"/>
            <ac:spMk id="10" creationId="{AFBCF80E-E944-4775-837D-8758692251D1}"/>
          </ac:spMkLst>
        </pc:spChg>
        <pc:spChg chg="mod">
          <ac:chgData name="maureen stolberg" userId="b8bb7bd836993c47" providerId="LiveId" clId="{EC87EBA9-3FD2-4DBA-B674-E0D14B4DFBB4}" dt="2020-09-26T07:55:19.910" v="859" actId="12"/>
          <ac:spMkLst>
            <pc:docMk/>
            <pc:sldMk cId="2703308197" sldId="330"/>
            <ac:spMk id="11" creationId="{3DFA68E2-3273-4C30-84B4-741FC198917E}"/>
          </ac:spMkLst>
        </pc:spChg>
        <pc:picChg chg="mod">
          <ac:chgData name="maureen stolberg" userId="b8bb7bd836993c47" providerId="LiveId" clId="{EC87EBA9-3FD2-4DBA-B674-E0D14B4DFBB4}" dt="2020-09-26T07:55:45.348" v="861" actId="1076"/>
          <ac:picMkLst>
            <pc:docMk/>
            <pc:sldMk cId="2703308197" sldId="330"/>
            <ac:picMk id="6" creationId="{71317C7B-FA79-46C2-991F-9080617845F1}"/>
          </ac:picMkLst>
        </pc:picChg>
      </pc:sldChg>
      <pc:sldChg chg="addSp delSp modSp add ord">
        <pc:chgData name="maureen stolberg" userId="b8bb7bd836993c47" providerId="LiveId" clId="{EC87EBA9-3FD2-4DBA-B674-E0D14B4DFBB4}" dt="2020-09-26T09:45:10.505" v="997" actId="478"/>
        <pc:sldMkLst>
          <pc:docMk/>
          <pc:sldMk cId="478350916" sldId="331"/>
        </pc:sldMkLst>
        <pc:spChg chg="add del">
          <ac:chgData name="maureen stolberg" userId="b8bb7bd836993c47" providerId="LiveId" clId="{EC87EBA9-3FD2-4DBA-B674-E0D14B4DFBB4}" dt="2020-09-26T07:33:19.569" v="668"/>
          <ac:spMkLst>
            <pc:docMk/>
            <pc:sldMk cId="478350916" sldId="331"/>
            <ac:spMk id="2" creationId="{377122D1-25B8-419A-9F35-A5F02A45B97E}"/>
          </ac:spMkLst>
        </pc:spChg>
        <pc:spChg chg="add mod">
          <ac:chgData name="maureen stolberg" userId="b8bb7bd836993c47" providerId="LiveId" clId="{EC87EBA9-3FD2-4DBA-B674-E0D14B4DFBB4}" dt="2020-09-26T07:43:30.245" v="762" actId="14100"/>
          <ac:spMkLst>
            <pc:docMk/>
            <pc:sldMk cId="478350916" sldId="331"/>
            <ac:spMk id="3" creationId="{311263EB-DEB6-44F1-9CCA-780F9BD87695}"/>
          </ac:spMkLst>
        </pc:spChg>
        <pc:spChg chg="add del">
          <ac:chgData name="maureen stolberg" userId="b8bb7bd836993c47" providerId="LiveId" clId="{EC87EBA9-3FD2-4DBA-B674-E0D14B4DFBB4}" dt="2020-09-26T07:33:47.443" v="675"/>
          <ac:spMkLst>
            <pc:docMk/>
            <pc:sldMk cId="478350916" sldId="331"/>
            <ac:spMk id="4" creationId="{E6FAB165-14C6-4C94-B0A3-E853840B0620}"/>
          </ac:spMkLst>
        </pc:spChg>
        <pc:spChg chg="add mod">
          <ac:chgData name="maureen stolberg" userId="b8bb7bd836993c47" providerId="LiveId" clId="{EC87EBA9-3FD2-4DBA-B674-E0D14B4DFBB4}" dt="2020-09-26T07:43:27.148" v="761" actId="14100"/>
          <ac:spMkLst>
            <pc:docMk/>
            <pc:sldMk cId="478350916" sldId="331"/>
            <ac:spMk id="5" creationId="{9001AE73-A2A4-45E9-898B-92BF3FE9BE10}"/>
          </ac:spMkLst>
        </pc:spChg>
        <pc:spChg chg="add mod">
          <ac:chgData name="maureen stolberg" userId="b8bb7bd836993c47" providerId="LiveId" clId="{EC87EBA9-3FD2-4DBA-B674-E0D14B4DFBB4}" dt="2020-09-26T07:43:14.482" v="758" actId="1076"/>
          <ac:spMkLst>
            <pc:docMk/>
            <pc:sldMk cId="478350916" sldId="331"/>
            <ac:spMk id="6" creationId="{360E2894-084A-4B33-B8A9-C33D06AD6A59}"/>
          </ac:spMkLst>
        </pc:spChg>
        <pc:spChg chg="mod">
          <ac:chgData name="maureen stolberg" userId="b8bb7bd836993c47" providerId="LiveId" clId="{EC87EBA9-3FD2-4DBA-B674-E0D14B4DFBB4}" dt="2020-09-26T08:41:15.993" v="961" actId="255"/>
          <ac:spMkLst>
            <pc:docMk/>
            <pc:sldMk cId="478350916" sldId="331"/>
            <ac:spMk id="7" creationId="{B62EBE71-EDBA-413C-B6C4-7969CD4AD845}"/>
          </ac:spMkLst>
        </pc:spChg>
        <pc:spChg chg="mod">
          <ac:chgData name="maureen stolberg" userId="b8bb7bd836993c47" providerId="LiveId" clId="{EC87EBA9-3FD2-4DBA-B674-E0D14B4DFBB4}" dt="2020-09-26T07:31:11.810" v="644"/>
          <ac:spMkLst>
            <pc:docMk/>
            <pc:sldMk cId="478350916" sldId="331"/>
            <ac:spMk id="8" creationId="{0998EBC0-59B5-4284-8184-FD50A00AC4B6}"/>
          </ac:spMkLst>
        </pc:spChg>
        <pc:spChg chg="add mod">
          <ac:chgData name="maureen stolberg" userId="b8bb7bd836993c47" providerId="LiveId" clId="{EC87EBA9-3FD2-4DBA-B674-E0D14B4DFBB4}" dt="2020-09-26T07:43:18.728" v="759" actId="14100"/>
          <ac:spMkLst>
            <pc:docMk/>
            <pc:sldMk cId="478350916" sldId="331"/>
            <ac:spMk id="13" creationId="{2F92AABD-D629-404E-9B80-7C3F9BF5B2CE}"/>
          </ac:spMkLst>
        </pc:spChg>
        <pc:spChg chg="add mod ord">
          <ac:chgData name="maureen stolberg" userId="b8bb7bd836993c47" providerId="LiveId" clId="{EC87EBA9-3FD2-4DBA-B674-E0D14B4DFBB4}" dt="2020-09-26T07:48:03.780" v="798" actId="14100"/>
          <ac:spMkLst>
            <pc:docMk/>
            <pc:sldMk cId="478350916" sldId="331"/>
            <ac:spMk id="14" creationId="{504D306F-D6CD-4D1F-B726-B2E92C98C7C5}"/>
          </ac:spMkLst>
        </pc:spChg>
        <pc:spChg chg="add mod ord">
          <ac:chgData name="maureen stolberg" userId="b8bb7bd836993c47" providerId="LiveId" clId="{EC87EBA9-3FD2-4DBA-B674-E0D14B4DFBB4}" dt="2020-09-26T07:48:00.666" v="797" actId="14100"/>
          <ac:spMkLst>
            <pc:docMk/>
            <pc:sldMk cId="478350916" sldId="331"/>
            <ac:spMk id="17" creationId="{FB370D6B-F0BD-4790-9B36-0051FA48D002}"/>
          </ac:spMkLst>
        </pc:spChg>
        <pc:graphicFrameChg chg="del">
          <ac:chgData name="maureen stolberg" userId="b8bb7bd836993c47" providerId="LiveId" clId="{EC87EBA9-3FD2-4DBA-B674-E0D14B4DFBB4}" dt="2020-09-26T07:31:52.314" v="656" actId="478"/>
          <ac:graphicFrameMkLst>
            <pc:docMk/>
            <pc:sldMk cId="478350916" sldId="331"/>
            <ac:graphicFrameMk id="35" creationId="{9B713E48-DA98-4E01-B6B8-53D3B6BCB099}"/>
          </ac:graphicFrameMkLst>
        </pc:graphicFrameChg>
        <pc:graphicFrameChg chg="del">
          <ac:chgData name="maureen stolberg" userId="b8bb7bd836993c47" providerId="LiveId" clId="{EC87EBA9-3FD2-4DBA-B674-E0D14B4DFBB4}" dt="2020-09-26T07:31:43.533" v="655" actId="478"/>
          <ac:graphicFrameMkLst>
            <pc:docMk/>
            <pc:sldMk cId="478350916" sldId="331"/>
            <ac:graphicFrameMk id="38" creationId="{614BA6BE-8EE1-4D09-A8F9-DA0504BF81D0}"/>
          </ac:graphicFrameMkLst>
        </pc:graphicFrameChg>
        <pc:picChg chg="del">
          <ac:chgData name="maureen stolberg" userId="b8bb7bd836993c47" providerId="LiveId" clId="{EC87EBA9-3FD2-4DBA-B674-E0D14B4DFBB4}" dt="2020-09-26T07:31:40.980" v="654" actId="478"/>
          <ac:picMkLst>
            <pc:docMk/>
            <pc:sldMk cId="478350916" sldId="331"/>
            <ac:picMk id="9" creationId="{B6883522-99C4-4AEB-BBB5-BD3C8C43CF71}"/>
          </ac:picMkLst>
        </pc:picChg>
        <pc:picChg chg="add mod">
          <ac:chgData name="maureen stolberg" userId="b8bb7bd836993c47" providerId="LiveId" clId="{EC87EBA9-3FD2-4DBA-B674-E0D14B4DFBB4}" dt="2020-09-26T07:48:27.007" v="803" actId="1076"/>
          <ac:picMkLst>
            <pc:docMk/>
            <pc:sldMk cId="478350916" sldId="331"/>
            <ac:picMk id="10" creationId="{B3FCA6C3-BA23-4618-AAA2-BB22F9E08C0C}"/>
          </ac:picMkLst>
        </pc:picChg>
        <pc:picChg chg="add mod">
          <ac:chgData name="maureen stolberg" userId="b8bb7bd836993c47" providerId="LiveId" clId="{EC87EBA9-3FD2-4DBA-B674-E0D14B4DFBB4}" dt="2020-09-26T07:43:06.514" v="756" actId="1076"/>
          <ac:picMkLst>
            <pc:docMk/>
            <pc:sldMk cId="478350916" sldId="331"/>
            <ac:picMk id="11" creationId="{EF64CBD0-203C-43DC-AC3F-1ED93C3A3BC3}"/>
          </ac:picMkLst>
        </pc:picChg>
        <pc:picChg chg="add mod">
          <ac:chgData name="maureen stolberg" userId="b8bb7bd836993c47" providerId="LiveId" clId="{EC87EBA9-3FD2-4DBA-B674-E0D14B4DFBB4}" dt="2020-09-26T07:47:16.566" v="793" actId="1076"/>
          <ac:picMkLst>
            <pc:docMk/>
            <pc:sldMk cId="478350916" sldId="331"/>
            <ac:picMk id="12" creationId="{0F5B5F66-C127-4C23-9573-328CC6F25B9D}"/>
          </ac:picMkLst>
        </pc:picChg>
        <pc:picChg chg="add mod">
          <ac:chgData name="maureen stolberg" userId="b8bb7bd836993c47" providerId="LiveId" clId="{EC87EBA9-3FD2-4DBA-B674-E0D14B4DFBB4}" dt="2020-09-26T07:48:21.740" v="801" actId="1076"/>
          <ac:picMkLst>
            <pc:docMk/>
            <pc:sldMk cId="478350916" sldId="331"/>
            <ac:picMk id="15" creationId="{766F348C-0411-4992-9A2B-6474DCA45157}"/>
          </ac:picMkLst>
        </pc:picChg>
        <pc:picChg chg="add del">
          <ac:chgData name="maureen stolberg" userId="b8bb7bd836993c47" providerId="LiveId" clId="{EC87EBA9-3FD2-4DBA-B674-E0D14B4DFBB4}" dt="2020-09-26T09:45:10.505" v="997" actId="478"/>
          <ac:picMkLst>
            <pc:docMk/>
            <pc:sldMk cId="478350916" sldId="331"/>
            <ac:picMk id="19" creationId="{15D56DD3-FDD6-4F71-8276-F47615E997D7}"/>
          </ac:picMkLst>
        </pc:picChg>
      </pc:sldChg>
      <pc:sldChg chg="add del">
        <pc:chgData name="maureen stolberg" userId="b8bb7bd836993c47" providerId="LiveId" clId="{EC87EBA9-3FD2-4DBA-B674-E0D14B4DFBB4}" dt="2020-09-26T07:32:13.955" v="659" actId="2696"/>
        <pc:sldMkLst>
          <pc:docMk/>
          <pc:sldMk cId="2375720203" sldId="332"/>
        </pc:sldMkLst>
      </pc:sldChg>
      <pc:sldChg chg="addSp delSp modSp add">
        <pc:chgData name="maureen stolberg" userId="b8bb7bd836993c47" providerId="LiveId" clId="{EC87EBA9-3FD2-4DBA-B674-E0D14B4DFBB4}" dt="2020-09-26T09:45:23.614" v="999" actId="478"/>
        <pc:sldMkLst>
          <pc:docMk/>
          <pc:sldMk cId="2379906940" sldId="332"/>
        </pc:sldMkLst>
        <pc:spChg chg="del mod">
          <ac:chgData name="maureen stolberg" userId="b8bb7bd836993c47" providerId="LiveId" clId="{EC87EBA9-3FD2-4DBA-B674-E0D14B4DFBB4}" dt="2020-09-26T07:56:10.092" v="867" actId="478"/>
          <ac:spMkLst>
            <pc:docMk/>
            <pc:sldMk cId="2379906940" sldId="332"/>
            <ac:spMk id="3" creationId="{311263EB-DEB6-44F1-9CCA-780F9BD87695}"/>
          </ac:spMkLst>
        </pc:spChg>
        <pc:spChg chg="add mod">
          <ac:chgData name="maureen stolberg" userId="b8bb7bd836993c47" providerId="LiveId" clId="{EC87EBA9-3FD2-4DBA-B674-E0D14B4DFBB4}" dt="2020-09-26T08:40:37.055" v="957" actId="1076"/>
          <ac:spMkLst>
            <pc:docMk/>
            <pc:sldMk cId="2379906940" sldId="332"/>
            <ac:spMk id="4" creationId="{AC82168B-3F0C-4424-B95D-FD5A3600630C}"/>
          </ac:spMkLst>
        </pc:spChg>
        <pc:spChg chg="del">
          <ac:chgData name="maureen stolberg" userId="b8bb7bd836993c47" providerId="LiveId" clId="{EC87EBA9-3FD2-4DBA-B674-E0D14B4DFBB4}" dt="2020-09-26T07:56:04.919" v="864" actId="478"/>
          <ac:spMkLst>
            <pc:docMk/>
            <pc:sldMk cId="2379906940" sldId="332"/>
            <ac:spMk id="5" creationId="{9001AE73-A2A4-45E9-898B-92BF3FE9BE10}"/>
          </ac:spMkLst>
        </pc:spChg>
        <pc:spChg chg="del">
          <ac:chgData name="maureen stolberg" userId="b8bb7bd836993c47" providerId="LiveId" clId="{EC87EBA9-3FD2-4DBA-B674-E0D14B4DFBB4}" dt="2020-09-26T07:56:08.652" v="866" actId="478"/>
          <ac:spMkLst>
            <pc:docMk/>
            <pc:sldMk cId="2379906940" sldId="332"/>
            <ac:spMk id="6" creationId="{360E2894-084A-4B33-B8A9-C33D06AD6A59}"/>
          </ac:spMkLst>
        </pc:spChg>
        <pc:spChg chg="mod">
          <ac:chgData name="maureen stolberg" userId="b8bb7bd836993c47" providerId="LiveId" clId="{EC87EBA9-3FD2-4DBA-B674-E0D14B4DFBB4}" dt="2020-09-26T07:57:04.970" v="876" actId="1076"/>
          <ac:spMkLst>
            <pc:docMk/>
            <pc:sldMk cId="2379906940" sldId="332"/>
            <ac:spMk id="7" creationId="{B62EBE71-EDBA-413C-B6C4-7969CD4AD845}"/>
          </ac:spMkLst>
        </pc:spChg>
        <pc:spChg chg="mod">
          <ac:chgData name="maureen stolberg" userId="b8bb7bd836993c47" providerId="LiveId" clId="{EC87EBA9-3FD2-4DBA-B674-E0D14B4DFBB4}" dt="2020-09-26T07:57:07.942" v="877" actId="1076"/>
          <ac:spMkLst>
            <pc:docMk/>
            <pc:sldMk cId="2379906940" sldId="332"/>
            <ac:spMk id="8" creationId="{0998EBC0-59B5-4284-8184-FD50A00AC4B6}"/>
          </ac:spMkLst>
        </pc:spChg>
        <pc:spChg chg="del">
          <ac:chgData name="maureen stolberg" userId="b8bb7bd836993c47" providerId="LiveId" clId="{EC87EBA9-3FD2-4DBA-B674-E0D14B4DFBB4}" dt="2020-09-26T07:56:06.619" v="865" actId="478"/>
          <ac:spMkLst>
            <pc:docMk/>
            <pc:sldMk cId="2379906940" sldId="332"/>
            <ac:spMk id="13" creationId="{2F92AABD-D629-404E-9B80-7C3F9BF5B2CE}"/>
          </ac:spMkLst>
        </pc:spChg>
        <pc:spChg chg="del">
          <ac:chgData name="maureen stolberg" userId="b8bb7bd836993c47" providerId="LiveId" clId="{EC87EBA9-3FD2-4DBA-B674-E0D14B4DFBB4}" dt="2020-09-26T07:53:53.284" v="834" actId="478"/>
          <ac:spMkLst>
            <pc:docMk/>
            <pc:sldMk cId="2379906940" sldId="332"/>
            <ac:spMk id="14" creationId="{504D306F-D6CD-4D1F-B726-B2E92C98C7C5}"/>
          </ac:spMkLst>
        </pc:spChg>
        <pc:spChg chg="add mod">
          <ac:chgData name="maureen stolberg" userId="b8bb7bd836993c47" providerId="LiveId" clId="{EC87EBA9-3FD2-4DBA-B674-E0D14B4DFBB4}" dt="2020-09-26T08:40:44.841" v="959" actId="1076"/>
          <ac:spMkLst>
            <pc:docMk/>
            <pc:sldMk cId="2379906940" sldId="332"/>
            <ac:spMk id="16" creationId="{6606D137-FF9D-4BB7-8C42-17DC53A733C5}"/>
          </ac:spMkLst>
        </pc:spChg>
        <pc:spChg chg="del">
          <ac:chgData name="maureen stolberg" userId="b8bb7bd836993c47" providerId="LiveId" clId="{EC87EBA9-3FD2-4DBA-B674-E0D14B4DFBB4}" dt="2020-09-26T07:53:52.692" v="833" actId="478"/>
          <ac:spMkLst>
            <pc:docMk/>
            <pc:sldMk cId="2379906940" sldId="332"/>
            <ac:spMk id="17" creationId="{FB370D6B-F0BD-4790-9B36-0051FA48D002}"/>
          </ac:spMkLst>
        </pc:spChg>
        <pc:picChg chg="add mod">
          <ac:chgData name="maureen stolberg" userId="b8bb7bd836993c47" providerId="LiveId" clId="{EC87EBA9-3FD2-4DBA-B674-E0D14B4DFBB4}" dt="2020-09-26T07:56:11.860" v="868" actId="1076"/>
          <ac:picMkLst>
            <pc:docMk/>
            <pc:sldMk cId="2379906940" sldId="332"/>
            <ac:picMk id="2" creationId="{5FDB8AAC-B897-431F-A767-349D1911B847}"/>
          </ac:picMkLst>
        </pc:picChg>
        <pc:picChg chg="del">
          <ac:chgData name="maureen stolberg" userId="b8bb7bd836993c47" providerId="LiveId" clId="{EC87EBA9-3FD2-4DBA-B674-E0D14B4DFBB4}" dt="2020-09-26T07:53:52.019" v="832" actId="478"/>
          <ac:picMkLst>
            <pc:docMk/>
            <pc:sldMk cId="2379906940" sldId="332"/>
            <ac:picMk id="10" creationId="{B3FCA6C3-BA23-4618-AAA2-BB22F9E08C0C}"/>
          </ac:picMkLst>
        </pc:picChg>
        <pc:picChg chg="del">
          <ac:chgData name="maureen stolberg" userId="b8bb7bd836993c47" providerId="LiveId" clId="{EC87EBA9-3FD2-4DBA-B674-E0D14B4DFBB4}" dt="2020-09-26T07:53:51.421" v="831" actId="478"/>
          <ac:picMkLst>
            <pc:docMk/>
            <pc:sldMk cId="2379906940" sldId="332"/>
            <ac:picMk id="11" creationId="{EF64CBD0-203C-43DC-AC3F-1ED93C3A3BC3}"/>
          </ac:picMkLst>
        </pc:picChg>
        <pc:picChg chg="del">
          <ac:chgData name="maureen stolberg" userId="b8bb7bd836993c47" providerId="LiveId" clId="{EC87EBA9-3FD2-4DBA-B674-E0D14B4DFBB4}" dt="2020-09-26T07:53:50.596" v="830" actId="478"/>
          <ac:picMkLst>
            <pc:docMk/>
            <pc:sldMk cId="2379906940" sldId="332"/>
            <ac:picMk id="12" creationId="{0F5B5F66-C127-4C23-9573-328CC6F25B9D}"/>
          </ac:picMkLst>
        </pc:picChg>
        <pc:picChg chg="del">
          <ac:chgData name="maureen stolberg" userId="b8bb7bd836993c47" providerId="LiveId" clId="{EC87EBA9-3FD2-4DBA-B674-E0D14B4DFBB4}" dt="2020-09-26T07:53:53.907" v="835" actId="478"/>
          <ac:picMkLst>
            <pc:docMk/>
            <pc:sldMk cId="2379906940" sldId="332"/>
            <ac:picMk id="15" creationId="{766F348C-0411-4992-9A2B-6474DCA45157}"/>
          </ac:picMkLst>
        </pc:picChg>
        <pc:picChg chg="add del ord">
          <ac:chgData name="maureen stolberg" userId="b8bb7bd836993c47" providerId="LiveId" clId="{EC87EBA9-3FD2-4DBA-B674-E0D14B4DFBB4}" dt="2020-09-26T09:45:23.614" v="999" actId="478"/>
          <ac:picMkLst>
            <pc:docMk/>
            <pc:sldMk cId="2379906940" sldId="332"/>
            <ac:picMk id="18" creationId="{D619F7CE-37D7-4290-AA8C-9AE49D5C7ED7}"/>
          </ac:picMkLst>
        </pc:picChg>
      </pc:sldChg>
      <pc:sldChg chg="addSp delSp modSp add">
        <pc:chgData name="maureen stolberg" userId="b8bb7bd836993c47" providerId="LiveId" clId="{EC87EBA9-3FD2-4DBA-B674-E0D14B4DFBB4}" dt="2020-09-26T09:44:52.132" v="994"/>
        <pc:sldMkLst>
          <pc:docMk/>
          <pc:sldMk cId="2406411171" sldId="333"/>
        </pc:sldMkLst>
        <pc:spChg chg="add del">
          <ac:chgData name="maureen stolberg" userId="b8bb7bd836993c47" providerId="LiveId" clId="{EC87EBA9-3FD2-4DBA-B674-E0D14B4DFBB4}" dt="2020-09-26T07:57:57.415" v="891"/>
          <ac:spMkLst>
            <pc:docMk/>
            <pc:sldMk cId="2406411171" sldId="333"/>
            <ac:spMk id="3" creationId="{C167396A-60B2-469A-8727-6578687FF5E9}"/>
          </ac:spMkLst>
        </pc:spChg>
        <pc:spChg chg="add mod">
          <ac:chgData name="maureen stolberg" userId="b8bb7bd836993c47" providerId="LiveId" clId="{EC87EBA9-3FD2-4DBA-B674-E0D14B4DFBB4}" dt="2020-09-26T07:58:34.507" v="897" actId="14100"/>
          <ac:spMkLst>
            <pc:docMk/>
            <pc:sldMk cId="2406411171" sldId="333"/>
            <ac:spMk id="4" creationId="{F8F212AC-EABE-4BF9-A985-5F0967D6E30B}"/>
          </ac:spMkLst>
        </pc:spChg>
        <pc:spChg chg="del mod">
          <ac:chgData name="maureen stolberg" userId="b8bb7bd836993c47" providerId="LiveId" clId="{EC87EBA9-3FD2-4DBA-B674-E0D14B4DFBB4}" dt="2020-09-26T07:57:35.518" v="888"/>
          <ac:spMkLst>
            <pc:docMk/>
            <pc:sldMk cId="2406411171" sldId="333"/>
            <ac:spMk id="7" creationId="{B62EBE71-EDBA-413C-B6C4-7969CD4AD845}"/>
          </ac:spMkLst>
        </pc:spChg>
        <pc:spChg chg="mod">
          <ac:chgData name="maureen stolberg" userId="b8bb7bd836993c47" providerId="LiveId" clId="{EC87EBA9-3FD2-4DBA-B674-E0D14B4DFBB4}" dt="2020-09-26T07:58:38.604" v="898" actId="1076"/>
          <ac:spMkLst>
            <pc:docMk/>
            <pc:sldMk cId="2406411171" sldId="333"/>
            <ac:spMk id="8" creationId="{0998EBC0-59B5-4284-8184-FD50A00AC4B6}"/>
          </ac:spMkLst>
        </pc:spChg>
        <pc:picChg chg="del">
          <ac:chgData name="maureen stolberg" userId="b8bb7bd836993c47" providerId="LiveId" clId="{EC87EBA9-3FD2-4DBA-B674-E0D14B4DFBB4}" dt="2020-09-26T07:57:35.516" v="886" actId="478"/>
          <ac:picMkLst>
            <pc:docMk/>
            <pc:sldMk cId="2406411171" sldId="333"/>
            <ac:picMk id="2" creationId="{5FDB8AAC-B897-431F-A767-349D1911B847}"/>
          </ac:picMkLst>
        </pc:picChg>
        <pc:picChg chg="add">
          <ac:chgData name="maureen stolberg" userId="b8bb7bd836993c47" providerId="LiveId" clId="{EC87EBA9-3FD2-4DBA-B674-E0D14B4DFBB4}" dt="2020-09-26T07:57:40.427" v="889"/>
          <ac:picMkLst>
            <pc:docMk/>
            <pc:sldMk cId="2406411171" sldId="333"/>
            <ac:picMk id="5" creationId="{4C14E420-DFBC-4A50-8B34-4FC3BBFA3ECE}"/>
          </ac:picMkLst>
        </pc:picChg>
        <pc:picChg chg="add">
          <ac:chgData name="maureen stolberg" userId="b8bb7bd836993c47" providerId="LiveId" clId="{EC87EBA9-3FD2-4DBA-B674-E0D14B4DFBB4}" dt="2020-09-26T09:44:52.132" v="994"/>
          <ac:picMkLst>
            <pc:docMk/>
            <pc:sldMk cId="2406411171" sldId="333"/>
            <ac:picMk id="9" creationId="{E7E44D49-B422-4E8F-93EF-B94F15ABA02E}"/>
          </ac:picMkLst>
        </pc:picChg>
      </pc:sldChg>
      <pc:sldChg chg="addSp delSp modSp add">
        <pc:chgData name="maureen stolberg" userId="b8bb7bd836993c47" providerId="LiveId" clId="{EC87EBA9-3FD2-4DBA-B674-E0D14B4DFBB4}" dt="2020-09-26T09:45:26.127" v="1000" actId="478"/>
        <pc:sldMkLst>
          <pc:docMk/>
          <pc:sldMk cId="3930995869" sldId="334"/>
        </pc:sldMkLst>
        <pc:spChg chg="add del">
          <ac:chgData name="maureen stolberg" userId="b8bb7bd836993c47" providerId="LiveId" clId="{EC87EBA9-3FD2-4DBA-B674-E0D14B4DFBB4}" dt="2020-09-26T07:59:59.686" v="913"/>
          <ac:spMkLst>
            <pc:docMk/>
            <pc:sldMk cId="3930995869" sldId="334"/>
            <ac:spMk id="3" creationId="{3D974749-CC70-42E4-B5CA-1D471F48D775}"/>
          </ac:spMkLst>
        </pc:spChg>
        <pc:spChg chg="mod">
          <ac:chgData name="maureen stolberg" userId="b8bb7bd836993c47" providerId="LiveId" clId="{EC87EBA9-3FD2-4DBA-B674-E0D14B4DFBB4}" dt="2020-09-26T08:00:54.470" v="924" actId="14100"/>
          <ac:spMkLst>
            <pc:docMk/>
            <pc:sldMk cId="3930995869" sldId="334"/>
            <ac:spMk id="4" creationId="{F8F212AC-EABE-4BF9-A985-5F0967D6E30B}"/>
          </ac:spMkLst>
        </pc:spChg>
        <pc:spChg chg="add del">
          <ac:chgData name="maureen stolberg" userId="b8bb7bd836993c47" providerId="LiveId" clId="{EC87EBA9-3FD2-4DBA-B674-E0D14B4DFBB4}" dt="2020-09-26T08:00:03.334" v="915"/>
          <ac:spMkLst>
            <pc:docMk/>
            <pc:sldMk cId="3930995869" sldId="334"/>
            <ac:spMk id="7" creationId="{D516017F-9554-48E7-92E8-0F2321DA7D81}"/>
          </ac:spMkLst>
        </pc:spChg>
        <pc:spChg chg="mod">
          <ac:chgData name="maureen stolberg" userId="b8bb7bd836993c47" providerId="LiveId" clId="{EC87EBA9-3FD2-4DBA-B674-E0D14B4DFBB4}" dt="2020-09-26T07:59:20.388" v="906"/>
          <ac:spMkLst>
            <pc:docMk/>
            <pc:sldMk cId="3930995869" sldId="334"/>
            <ac:spMk id="8" creationId="{0998EBC0-59B5-4284-8184-FD50A00AC4B6}"/>
          </ac:spMkLst>
        </pc:spChg>
        <pc:spChg chg="add mod">
          <ac:chgData name="maureen stolberg" userId="b8bb7bd836993c47" providerId="LiveId" clId="{EC87EBA9-3FD2-4DBA-B674-E0D14B4DFBB4}" dt="2020-09-26T08:02:43.520" v="951" actId="14100"/>
          <ac:spMkLst>
            <pc:docMk/>
            <pc:sldMk cId="3930995869" sldId="334"/>
            <ac:spMk id="9" creationId="{810A26DA-E4D0-438E-A19E-4673DA059DB2}"/>
          </ac:spMkLst>
        </pc:spChg>
        <pc:picChg chg="add mod">
          <ac:chgData name="maureen stolberg" userId="b8bb7bd836993c47" providerId="LiveId" clId="{EC87EBA9-3FD2-4DBA-B674-E0D14B4DFBB4}" dt="2020-09-26T07:59:24.471" v="907" actId="1076"/>
          <ac:picMkLst>
            <pc:docMk/>
            <pc:sldMk cId="3930995869" sldId="334"/>
            <ac:picMk id="2" creationId="{39717FAB-EB74-4B7E-B5C6-FCCF15135D19}"/>
          </ac:picMkLst>
        </pc:picChg>
        <pc:picChg chg="del">
          <ac:chgData name="maureen stolberg" userId="b8bb7bd836993c47" providerId="LiveId" clId="{EC87EBA9-3FD2-4DBA-B674-E0D14B4DFBB4}" dt="2020-09-26T07:59:05.548" v="904" actId="478"/>
          <ac:picMkLst>
            <pc:docMk/>
            <pc:sldMk cId="3930995869" sldId="334"/>
            <ac:picMk id="5" creationId="{4C14E420-DFBC-4A50-8B34-4FC3BBFA3ECE}"/>
          </ac:picMkLst>
        </pc:picChg>
        <pc:picChg chg="add del">
          <ac:chgData name="maureen stolberg" userId="b8bb7bd836993c47" providerId="LiveId" clId="{EC87EBA9-3FD2-4DBA-B674-E0D14B4DFBB4}" dt="2020-09-26T07:59:01.643" v="902"/>
          <ac:picMkLst>
            <pc:docMk/>
            <pc:sldMk cId="3930995869" sldId="334"/>
            <ac:picMk id="6" creationId="{05EAEE42-762E-4D99-A543-FD758F86A985}"/>
          </ac:picMkLst>
        </pc:picChg>
        <pc:picChg chg="add del">
          <ac:chgData name="maureen stolberg" userId="b8bb7bd836993c47" providerId="LiveId" clId="{EC87EBA9-3FD2-4DBA-B674-E0D14B4DFBB4}" dt="2020-09-26T09:45:26.127" v="1000" actId="478"/>
          <ac:picMkLst>
            <pc:docMk/>
            <pc:sldMk cId="3930995869" sldId="334"/>
            <ac:picMk id="10" creationId="{FF1AC513-098F-451B-A3F5-9FA6AF1DA684}"/>
          </ac:picMkLst>
        </pc:picChg>
      </pc:sldChg>
      <pc:sldChg chg="addSp delSp modSp add ord">
        <pc:chgData name="maureen stolberg" userId="b8bb7bd836993c47" providerId="LiveId" clId="{EC87EBA9-3FD2-4DBA-B674-E0D14B4DFBB4}" dt="2020-09-26T09:57:07.986" v="1547" actId="14100"/>
        <pc:sldMkLst>
          <pc:docMk/>
          <pc:sldMk cId="1261971271" sldId="335"/>
        </pc:sldMkLst>
        <pc:spChg chg="del mod">
          <ac:chgData name="maureen stolberg" userId="b8bb7bd836993c47" providerId="LiveId" clId="{EC87EBA9-3FD2-4DBA-B674-E0D14B4DFBB4}" dt="2020-09-26T09:56:08.847" v="1536" actId="478"/>
          <ac:spMkLst>
            <pc:docMk/>
            <pc:sldMk cId="1261971271" sldId="335"/>
            <ac:spMk id="2" creationId="{3EBFE3F0-E473-E140-8B84-D9B6D3CB91C7}"/>
          </ac:spMkLst>
        </pc:spChg>
        <pc:spChg chg="add mod">
          <ac:chgData name="maureen stolberg" userId="b8bb7bd836993c47" providerId="LiveId" clId="{EC87EBA9-3FD2-4DBA-B674-E0D14B4DFBB4}" dt="2020-09-26T09:57:07.580" v="1546" actId="1076"/>
          <ac:spMkLst>
            <pc:docMk/>
            <pc:sldMk cId="1261971271" sldId="335"/>
            <ac:spMk id="5" creationId="{537438C5-F2DF-4686-BAB6-FF2698FADE9B}"/>
          </ac:spMkLst>
        </pc:spChg>
        <pc:picChg chg="del">
          <ac:chgData name="maureen stolberg" userId="b8bb7bd836993c47" providerId="LiveId" clId="{EC87EBA9-3FD2-4DBA-B674-E0D14B4DFBB4}" dt="2020-09-26T09:45:29.137" v="1001" actId="478"/>
          <ac:picMkLst>
            <pc:docMk/>
            <pc:sldMk cId="1261971271" sldId="335"/>
            <ac:picMk id="3" creationId="{ECCB08E5-52B4-A24C-AF32-F45D0140A86A}"/>
          </ac:picMkLst>
        </pc:picChg>
        <pc:picChg chg="add mod">
          <ac:chgData name="maureen stolberg" userId="b8bb7bd836993c47" providerId="LiveId" clId="{EC87EBA9-3FD2-4DBA-B674-E0D14B4DFBB4}" dt="2020-09-26T09:57:07.986" v="1547" actId="14100"/>
          <ac:picMkLst>
            <pc:docMk/>
            <pc:sldMk cId="1261971271" sldId="335"/>
            <ac:picMk id="4" creationId="{9D15A270-2F9E-4DE6-853B-70402D6DB573}"/>
          </ac:picMkLst>
        </pc:picChg>
      </pc:sldChg>
      <pc:sldMasterChg chg="delSldLayout">
        <pc:chgData name="maureen stolberg" userId="b8bb7bd836993c47" providerId="LiveId" clId="{EC87EBA9-3FD2-4DBA-B674-E0D14B4DFBB4}" dt="2020-09-26T08:49:41.516" v="963" actId="2696"/>
        <pc:sldMasterMkLst>
          <pc:docMk/>
          <pc:sldMasterMk cId="4245663705" sldId="2147483755"/>
        </pc:sldMasterMkLst>
        <pc:sldLayoutChg chg="del">
          <pc:chgData name="maureen stolberg" userId="b8bb7bd836993c47" providerId="LiveId" clId="{EC87EBA9-3FD2-4DBA-B674-E0D14B4DFBB4}" dt="2020-09-26T08:39:20.983" v="953" actId="2696"/>
          <pc:sldLayoutMkLst>
            <pc:docMk/>
            <pc:sldMasterMk cId="4245663705" sldId="2147483755"/>
            <pc:sldLayoutMk cId="274836843" sldId="2147483772"/>
          </pc:sldLayoutMkLst>
        </pc:sldLayoutChg>
        <pc:sldLayoutChg chg="del">
          <pc:chgData name="maureen stolberg" userId="b8bb7bd836993c47" providerId="LiveId" clId="{EC87EBA9-3FD2-4DBA-B674-E0D14B4DFBB4}" dt="2020-09-26T07:57:18.219" v="879" actId="2696"/>
          <pc:sldLayoutMkLst>
            <pc:docMk/>
            <pc:sldMasterMk cId="4245663705" sldId="2147483755"/>
            <pc:sldLayoutMk cId="1243215411" sldId="2147483773"/>
          </pc:sldLayoutMkLst>
        </pc:sldLayoutChg>
        <pc:sldLayoutChg chg="del">
          <pc:chgData name="maureen stolberg" userId="b8bb7bd836993c47" providerId="LiveId" clId="{EC87EBA9-3FD2-4DBA-B674-E0D14B4DFBB4}" dt="2020-09-26T08:49:41.516" v="963" actId="2696"/>
          <pc:sldLayoutMkLst>
            <pc:docMk/>
            <pc:sldMasterMk cId="4245663705" sldId="2147483755"/>
            <pc:sldLayoutMk cId="1769227781" sldId="214748377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b8bb7bd836993c47/01%20SMU%20Data%20Science%20Coursework/MSDS%207374/Project/Data/2019.11.20/Industry%20Department%20Co%20Sales%20and%20Inventory.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b8bb7bd836993c47/01%20SMU%20Data%20Science%20Coursework/MSDS%207374/Project/Data/2019.11.20/Industry%20Department%20Co%20Sales%20and%20Inventor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b8bb7bd836993c47/01%20SMU%20Data%20Science%20Coursework/MSDS%207374/Project/Data/2019.11.20/Industry%20Department%20Co%20Sales%20and%20Inventory.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b8bb7bd836993c47/01%20SMU%20Data%20Science%20Coursework/MSDS%207374/Project/Data/2019.11.20/Industry%20Department%20Co%20Sales%20and%20Inventor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b8bb7bd836993c47/01%20SMU%20Data%20Science%20Coursework/MSDS%207374/Project/Data/2019.11.20/Industry%20Department%20Co%20Sales%20and%20Inventory.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Worksheet%20in%20Macys%20Key%20Stats%20Data%20Statistica"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Owner\Downloads\download%20(58).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8.xml.rels><?xml version="1.0" encoding="UTF-8" standalone="yes"?>
<Relationships xmlns="http://schemas.openxmlformats.org/package/2006/relationships"><Relationship Id="rId3" Type="http://schemas.openxmlformats.org/officeDocument/2006/relationships/oleObject" Target="file:///C:\Users\Owner\Downloads\download%20(58).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spc="0" normalizeH="0" baseline="0">
                <a:solidFill>
                  <a:schemeClr val="tx1"/>
                </a:solidFill>
                <a:latin typeface="Segoe Print" panose="02000600000000000000" pitchFamily="2" charset="0"/>
                <a:ea typeface="+mj-ea"/>
                <a:cs typeface="+mj-cs"/>
              </a:defRPr>
            </a:pPr>
            <a:r>
              <a:rPr lang="en-US" sz="1800" dirty="0">
                <a:solidFill>
                  <a:schemeClr val="tx1"/>
                </a:solidFill>
                <a:latin typeface="Segoe Print" panose="02000600000000000000" pitchFamily="2" charset="0"/>
              </a:rPr>
              <a:t>Macys</a:t>
            </a:r>
            <a:r>
              <a:rPr lang="en-US" sz="1800" baseline="0" dirty="0">
                <a:solidFill>
                  <a:schemeClr val="tx1"/>
                </a:solidFill>
                <a:latin typeface="Segoe Print" panose="02000600000000000000" pitchFamily="2" charset="0"/>
              </a:rPr>
              <a:t> Vs. Industry: Inventory Turnover</a:t>
            </a:r>
            <a:endParaRPr lang="en-US" sz="1800" dirty="0">
              <a:solidFill>
                <a:schemeClr val="tx1"/>
              </a:solidFill>
              <a:latin typeface="Segoe Print" panose="02000600000000000000" pitchFamily="2" charset="0"/>
            </a:endParaRPr>
          </a:p>
        </c:rich>
      </c:tx>
      <c:layout>
        <c:manualLayout>
          <c:xMode val="edge"/>
          <c:yMode val="edge"/>
          <c:x val="0.16179795911530045"/>
          <c:y val="0"/>
        </c:manualLayout>
      </c:layout>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tx1"/>
              </a:solidFill>
              <a:latin typeface="Segoe Print" panose="02000600000000000000" pitchFamily="2" charset="0"/>
              <a:ea typeface="+mj-ea"/>
              <a:cs typeface="+mj-cs"/>
            </a:defRPr>
          </a:pPr>
          <a:endParaRPr lang="en-US"/>
        </a:p>
      </c:txPr>
    </c:title>
    <c:autoTitleDeleted val="0"/>
    <c:plotArea>
      <c:layout>
        <c:manualLayout>
          <c:layoutTarget val="inner"/>
          <c:xMode val="edge"/>
          <c:yMode val="edge"/>
          <c:x val="0.14728105022272472"/>
          <c:y val="0.24066849173796784"/>
          <c:w val="0.74824740003733836"/>
          <c:h val="0.62301347499026727"/>
        </c:manualLayout>
      </c:layout>
      <c:barChart>
        <c:barDir val="col"/>
        <c:grouping val="clustered"/>
        <c:varyColors val="0"/>
        <c:ser>
          <c:idx val="0"/>
          <c:order val="0"/>
          <c:tx>
            <c:strRef>
              <c:f>'[Industry Department Co Sales and Inventory.xlsx]Sheet1'!$B$6</c:f>
              <c:strCache>
                <c:ptCount val="1"/>
                <c:pt idx="0">
                  <c:v>Inventory Turnover</c:v>
                </c:pt>
              </c:strCache>
            </c:strRef>
          </c:tx>
          <c:spPr>
            <a:solidFill>
              <a:schemeClr val="accent1"/>
            </a:solidFill>
            <a:ln>
              <a:noFill/>
            </a:ln>
            <a:effectLst/>
          </c:spPr>
          <c:invertIfNegative val="0"/>
          <c:dLbls>
            <c:dLbl>
              <c:idx val="5"/>
              <c:layout>
                <c:manualLayout>
                  <c:x val="-1.9248058674145219E-3"/>
                  <c:y val="2.9460508172225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8E-413E-974C-DA6E97F8004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Inventory.xlsx]Sheet1'!$C$5:$H$5</c:f>
              <c:strCache>
                <c:ptCount val="6"/>
                <c:pt idx="0">
                  <c:v>DEC '13</c:v>
                </c:pt>
                <c:pt idx="1">
                  <c:v>DEC '14</c:v>
                </c:pt>
                <c:pt idx="2">
                  <c:v>DEC '15</c:v>
                </c:pt>
                <c:pt idx="3">
                  <c:v>DEC '16</c:v>
                </c:pt>
                <c:pt idx="4">
                  <c:v>DEC '17</c:v>
                </c:pt>
                <c:pt idx="5">
                  <c:v>DEC '18</c:v>
                </c:pt>
              </c:strCache>
            </c:strRef>
          </c:cat>
          <c:val>
            <c:numRef>
              <c:f>'[Industry Department Co Sales and Inventory.xlsx]Sheet1'!$C$6:$H$6</c:f>
              <c:numCache>
                <c:formatCode>#,##0.00\x</c:formatCode>
                <c:ptCount val="6"/>
                <c:pt idx="0">
                  <c:v>-0.42861220264038202</c:v>
                </c:pt>
                <c:pt idx="1">
                  <c:v>-0.38213003135664358</c:v>
                </c:pt>
                <c:pt idx="2">
                  <c:v>-0.42180810383114986</c:v>
                </c:pt>
                <c:pt idx="3">
                  <c:v>-0.46509953745472199</c:v>
                </c:pt>
                <c:pt idx="4">
                  <c:v>-0.55028087290291072</c:v>
                </c:pt>
                <c:pt idx="5">
                  <c:v>-0.5612093795884272</c:v>
                </c:pt>
              </c:numCache>
            </c:numRef>
          </c:val>
          <c:extLst>
            <c:ext xmlns:c16="http://schemas.microsoft.com/office/drawing/2014/chart" uri="{C3380CC4-5D6E-409C-BE32-E72D297353CC}">
              <c16:uniqueId val="{00000000-838E-413E-974C-DA6E97F8004C}"/>
            </c:ext>
          </c:extLst>
        </c:ser>
        <c:dLbls>
          <c:showLegendKey val="0"/>
          <c:showVal val="0"/>
          <c:showCatName val="0"/>
          <c:showSerName val="0"/>
          <c:showPercent val="0"/>
          <c:showBubbleSize val="0"/>
        </c:dLbls>
        <c:gapWidth val="247"/>
        <c:axId val="482528144"/>
        <c:axId val="482529128"/>
      </c:barChart>
      <c:lineChart>
        <c:grouping val="standard"/>
        <c:varyColors val="0"/>
        <c:ser>
          <c:idx val="1"/>
          <c:order val="1"/>
          <c:tx>
            <c:strRef>
              <c:f>'[Industry Department Co Sales and Inventory.xlsx]Sheet1'!$B$7</c:f>
              <c:strCache>
                <c:ptCount val="1"/>
                <c:pt idx="0">
                  <c:v>Days of Inventory on Hand</c:v>
                </c:pt>
              </c:strCache>
            </c:strRef>
          </c:tx>
          <c:spPr>
            <a:ln w="22225" cap="rnd">
              <a:solidFill>
                <a:srgbClr val="00B0F0"/>
              </a:solidFill>
              <a:round/>
            </a:ln>
            <a:effectLst/>
          </c:spPr>
          <c:marker>
            <c:symbol val="none"/>
          </c:marker>
          <c:cat>
            <c:strRef>
              <c:f>'[Industry Department Co Sales and Inventory.xlsx]Sheet1'!$C$5:$H$5</c:f>
              <c:strCache>
                <c:ptCount val="6"/>
                <c:pt idx="0">
                  <c:v>DEC '13</c:v>
                </c:pt>
                <c:pt idx="1">
                  <c:v>DEC '14</c:v>
                </c:pt>
                <c:pt idx="2">
                  <c:v>DEC '15</c:v>
                </c:pt>
                <c:pt idx="3">
                  <c:v>DEC '16</c:v>
                </c:pt>
                <c:pt idx="4">
                  <c:v>DEC '17</c:v>
                </c:pt>
                <c:pt idx="5">
                  <c:v>DEC '18</c:v>
                </c:pt>
              </c:strCache>
            </c:strRef>
          </c:cat>
          <c:val>
            <c:numRef>
              <c:f>'[Industry Department Co Sales and Inventory.xlsx]Sheet1'!$C$7:$H$7</c:f>
              <c:numCache>
                <c:formatCode>General</c:formatCode>
                <c:ptCount val="6"/>
                <c:pt idx="0">
                  <c:v>12.10106855306681</c:v>
                </c:pt>
                <c:pt idx="1">
                  <c:v>11.314870246684976</c:v>
                </c:pt>
                <c:pt idx="2">
                  <c:v>13.82533678434568</c:v>
                </c:pt>
                <c:pt idx="3">
                  <c:v>15.766846441338799</c:v>
                </c:pt>
                <c:pt idx="4">
                  <c:v>18.161142056422491</c:v>
                </c:pt>
                <c:pt idx="5">
                  <c:v>17.85886654798243</c:v>
                </c:pt>
              </c:numCache>
            </c:numRef>
          </c:val>
          <c:smooth val="0"/>
          <c:extLst>
            <c:ext xmlns:c16="http://schemas.microsoft.com/office/drawing/2014/chart" uri="{C3380CC4-5D6E-409C-BE32-E72D297353CC}">
              <c16:uniqueId val="{00000001-838E-413E-974C-DA6E97F8004C}"/>
            </c:ext>
          </c:extLst>
        </c:ser>
        <c:dLbls>
          <c:showLegendKey val="0"/>
          <c:showVal val="0"/>
          <c:showCatName val="0"/>
          <c:showSerName val="0"/>
          <c:showPercent val="0"/>
          <c:showBubbleSize val="0"/>
        </c:dLbls>
        <c:marker val="1"/>
        <c:smooth val="0"/>
        <c:axId val="702144800"/>
        <c:axId val="702148080"/>
      </c:lineChart>
      <c:catAx>
        <c:axId val="4825281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1" i="0" u="none" strike="noStrike" kern="1200" cap="none" spc="0" normalizeH="0" baseline="0">
                <a:solidFill>
                  <a:schemeClr val="dk1">
                    <a:lumMod val="65000"/>
                    <a:lumOff val="35000"/>
                  </a:schemeClr>
                </a:solidFill>
                <a:latin typeface="Segoe Print" panose="02000600000000000000" pitchFamily="2" charset="0"/>
                <a:ea typeface="+mn-ea"/>
                <a:cs typeface="+mn-cs"/>
              </a:defRPr>
            </a:pPr>
            <a:endParaRPr lang="en-US"/>
          </a:p>
        </c:txPr>
        <c:crossAx val="482529128"/>
        <c:crosses val="autoZero"/>
        <c:auto val="1"/>
        <c:lblAlgn val="ctr"/>
        <c:lblOffset val="100"/>
        <c:noMultiLvlLbl val="0"/>
      </c:catAx>
      <c:valAx>
        <c:axId val="482529128"/>
        <c:scaling>
          <c:orientation val="minMax"/>
          <c:min val="-0.65000000000000013"/>
        </c:scaling>
        <c:delete val="0"/>
        <c:axPos val="l"/>
        <c:majorGridlines>
          <c:spPr>
            <a:ln w="9525" cap="flat" cmpd="sng" algn="ctr">
              <a:solidFill>
                <a:schemeClr val="dk1">
                  <a:lumMod val="15000"/>
                  <a:lumOff val="85000"/>
                </a:schemeClr>
              </a:solidFill>
              <a:round/>
            </a:ln>
            <a:effectLst/>
          </c:spPr>
        </c:majorGridlines>
        <c:numFmt formatCode="#,##0.00\x"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crossAx val="482528144"/>
        <c:crosses val="autoZero"/>
        <c:crossBetween val="between"/>
        <c:majorUnit val="0.2"/>
      </c:valAx>
      <c:valAx>
        <c:axId val="70214808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crossAx val="702144800"/>
        <c:crosses val="max"/>
        <c:crossBetween val="between"/>
        <c:majorUnit val="5"/>
      </c:valAx>
      <c:catAx>
        <c:axId val="702144800"/>
        <c:scaling>
          <c:orientation val="minMax"/>
        </c:scaling>
        <c:delete val="1"/>
        <c:axPos val="b"/>
        <c:numFmt formatCode="General" sourceLinked="1"/>
        <c:majorTickMark val="out"/>
        <c:minorTickMark val="none"/>
        <c:tickLblPos val="nextTo"/>
        <c:crossAx val="702148080"/>
        <c:crosses val="autoZero"/>
        <c:auto val="1"/>
        <c:lblAlgn val="ctr"/>
        <c:lblOffset val="100"/>
        <c:noMultiLvlLbl val="0"/>
      </c:catAx>
      <c:spPr>
        <a:pattFill prst="ltDnDiag">
          <a:fgClr>
            <a:schemeClr val="dk1">
              <a:lumMod val="15000"/>
              <a:lumOff val="85000"/>
            </a:schemeClr>
          </a:fgClr>
          <a:bgClr>
            <a:schemeClr val="lt1"/>
          </a:bgClr>
        </a:pattFill>
        <a:ln>
          <a:solidFill>
            <a:schemeClr val="accent1">
              <a:shade val="50000"/>
            </a:schemeClr>
          </a:solidFill>
        </a:ln>
        <a:effectLst/>
      </c:spPr>
    </c:plotArea>
    <c:legend>
      <c:legendPos val="b"/>
      <c:layout>
        <c:manualLayout>
          <c:xMode val="edge"/>
          <c:yMode val="edge"/>
          <c:x val="0.1745446776924158"/>
          <c:y val="0.16069232525594024"/>
          <c:w val="0.67258891467121495"/>
          <c:h val="5.8640295572921657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sz="1800" dirty="0">
                <a:solidFill>
                  <a:schemeClr val="tx2"/>
                </a:solidFill>
                <a:latin typeface="Segoe Print" panose="02000600000000000000" pitchFamily="2" charset="0"/>
              </a:rPr>
              <a:t>Same Store Sales Growth YoY%</a:t>
            </a:r>
          </a:p>
        </c:rich>
      </c:tx>
      <c:layout>
        <c:manualLayout>
          <c:xMode val="edge"/>
          <c:yMode val="edge"/>
          <c:x val="0.13407709425899511"/>
          <c:y val="1.6605474838129308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2.9568941526253219E-2"/>
          <c:y val="0.22422817229945294"/>
          <c:w val="0.95074167800571852"/>
          <c:h val="0.61345102300185139"/>
        </c:manualLayout>
      </c:layout>
      <c:barChart>
        <c:barDir val="col"/>
        <c:grouping val="clustered"/>
        <c:varyColors val="0"/>
        <c:ser>
          <c:idx val="0"/>
          <c:order val="0"/>
          <c:tx>
            <c:strRef>
              <c:f>'[Industry Department Co Sales and Inventory.xlsx]Sheet1'!$A$39</c:f>
              <c:strCache>
                <c:ptCount val="1"/>
                <c:pt idx="0">
                  <c:v>Macys</c:v>
                </c:pt>
              </c:strCache>
            </c:strRef>
          </c:tx>
          <c:spPr>
            <a:solidFill>
              <a:srgbClr val="FF0000"/>
            </a:solidFill>
            <a:ln>
              <a:noFill/>
            </a:ln>
            <a:effectLst/>
          </c:spPr>
          <c:invertIfNegative val="0"/>
          <c:dLbls>
            <c:dLbl>
              <c:idx val="4"/>
              <c:layout>
                <c:manualLayout>
                  <c:x val="3.6434356048575126E-3"/>
                  <c:y val="-4.77536962112894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597-46CD-ADA3-F3948E779F15}"/>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Inventory.xlsx]Sheet1'!$B$38:$G$38</c:f>
              <c:strCache>
                <c:ptCount val="6"/>
                <c:pt idx="0">
                  <c:v>DEC '13</c:v>
                </c:pt>
                <c:pt idx="1">
                  <c:v>DEC '14</c:v>
                </c:pt>
                <c:pt idx="2">
                  <c:v>DEC '15</c:v>
                </c:pt>
                <c:pt idx="3">
                  <c:v>DEC '16</c:v>
                </c:pt>
                <c:pt idx="4">
                  <c:v>DEC '17</c:v>
                </c:pt>
                <c:pt idx="5">
                  <c:v>DEC '18</c:v>
                </c:pt>
              </c:strCache>
            </c:strRef>
          </c:cat>
          <c:val>
            <c:numRef>
              <c:f>'[Industry Department Co Sales and Inventory.xlsx]Sheet1'!$B$39:$G$39</c:f>
              <c:numCache>
                <c:formatCode>0.00%</c:formatCode>
                <c:ptCount val="6"/>
                <c:pt idx="0">
                  <c:v>2.0499999999999997E-2</c:v>
                </c:pt>
                <c:pt idx="1">
                  <c:v>8.6666699999999996E-3</c:v>
                </c:pt>
                <c:pt idx="2">
                  <c:v>-4.4999999999999998E-2</c:v>
                </c:pt>
                <c:pt idx="3">
                  <c:v>-2.8999999999999998E-2</c:v>
                </c:pt>
                <c:pt idx="4">
                  <c:v>-4.6666700000000004E-3</c:v>
                </c:pt>
                <c:pt idx="5">
                  <c:v>1.3000000000000001E-2</c:v>
                </c:pt>
              </c:numCache>
            </c:numRef>
          </c:val>
          <c:extLst>
            <c:ext xmlns:c16="http://schemas.microsoft.com/office/drawing/2014/chart" uri="{C3380CC4-5D6E-409C-BE32-E72D297353CC}">
              <c16:uniqueId val="{00000001-8597-46CD-ADA3-F3948E779F15}"/>
            </c:ext>
          </c:extLst>
        </c:ser>
        <c:ser>
          <c:idx val="1"/>
          <c:order val="1"/>
          <c:tx>
            <c:strRef>
              <c:f>'[Industry Department Co Sales and Inventory.xlsx]Sheet1'!$A$40</c:f>
              <c:strCache>
                <c:ptCount val="1"/>
                <c:pt idx="0">
                  <c:v>Department Stores</c:v>
                </c:pt>
              </c:strCache>
            </c:strRef>
          </c:tx>
          <c:spPr>
            <a:solidFill>
              <a:schemeClr val="accent1"/>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Inventory.xlsx]Sheet1'!$B$38:$G$38</c:f>
              <c:strCache>
                <c:ptCount val="6"/>
                <c:pt idx="0">
                  <c:v>DEC '13</c:v>
                </c:pt>
                <c:pt idx="1">
                  <c:v>DEC '14</c:v>
                </c:pt>
                <c:pt idx="2">
                  <c:v>DEC '15</c:v>
                </c:pt>
                <c:pt idx="3">
                  <c:v>DEC '16</c:v>
                </c:pt>
                <c:pt idx="4">
                  <c:v>DEC '17</c:v>
                </c:pt>
                <c:pt idx="5">
                  <c:v>DEC '18</c:v>
                </c:pt>
              </c:strCache>
            </c:strRef>
          </c:cat>
          <c:val>
            <c:numRef>
              <c:f>'[Industry Department Co Sales and Inventory.xlsx]Sheet1'!$B$40:$G$40</c:f>
              <c:numCache>
                <c:formatCode>0.00%</c:formatCode>
                <c:ptCount val="6"/>
                <c:pt idx="0">
                  <c:v>6.61303710389148E-3</c:v>
                </c:pt>
                <c:pt idx="1">
                  <c:v>2.0943089449265023E-2</c:v>
                </c:pt>
                <c:pt idx="2">
                  <c:v>-6.7307259214445473E-3</c:v>
                </c:pt>
                <c:pt idx="3">
                  <c:v>-1.9641108911020534E-2</c:v>
                </c:pt>
                <c:pt idx="4">
                  <c:v>1.666254825044702E-2</c:v>
                </c:pt>
                <c:pt idx="5">
                  <c:v>1.487033023304675E-3</c:v>
                </c:pt>
              </c:numCache>
            </c:numRef>
          </c:val>
          <c:extLst>
            <c:ext xmlns:c16="http://schemas.microsoft.com/office/drawing/2014/chart" uri="{C3380CC4-5D6E-409C-BE32-E72D297353CC}">
              <c16:uniqueId val="{00000002-8597-46CD-ADA3-F3948E779F15}"/>
            </c:ext>
          </c:extLst>
        </c:ser>
        <c:dLbls>
          <c:dLblPos val="outEnd"/>
          <c:showLegendKey val="0"/>
          <c:showVal val="1"/>
          <c:showCatName val="0"/>
          <c:showSerName val="0"/>
          <c:showPercent val="0"/>
          <c:showBubbleSize val="0"/>
        </c:dLbls>
        <c:gapWidth val="115"/>
        <c:overlap val="-33"/>
        <c:axId val="637001840"/>
        <c:axId val="637000200"/>
      </c:barChart>
      <c:catAx>
        <c:axId val="6370018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Segoe Print" panose="02000600000000000000" pitchFamily="2" charset="0"/>
                <a:ea typeface="+mn-ea"/>
                <a:cs typeface="+mn-cs"/>
              </a:defRPr>
            </a:pPr>
            <a:endParaRPr lang="en-US"/>
          </a:p>
        </c:txPr>
        <c:crossAx val="637000200"/>
        <c:crosses val="autoZero"/>
        <c:auto val="1"/>
        <c:lblAlgn val="ctr"/>
        <c:lblOffset val="100"/>
        <c:noMultiLvlLbl val="0"/>
      </c:catAx>
      <c:valAx>
        <c:axId val="637000200"/>
        <c:scaling>
          <c:orientation val="minMax"/>
          <c:max val="5.000000000000001E-2"/>
        </c:scaling>
        <c:delete val="1"/>
        <c:axPos val="l"/>
        <c:numFmt formatCode="0.00%" sourceLinked="1"/>
        <c:majorTickMark val="none"/>
        <c:minorTickMark val="none"/>
        <c:tickLblPos val="nextTo"/>
        <c:crossAx val="637001840"/>
        <c:crosses val="autoZero"/>
        <c:crossBetween val="between"/>
      </c:valAx>
      <c:spPr>
        <a:pattFill prst="ltDnDiag">
          <a:fgClr>
            <a:schemeClr val="dk1">
              <a:lumMod val="15000"/>
              <a:lumOff val="85000"/>
            </a:schemeClr>
          </a:fgClr>
          <a:bgClr>
            <a:schemeClr val="lt1"/>
          </a:bgClr>
        </a:pattFill>
        <a:ln>
          <a:solidFill>
            <a:schemeClr val="accent1">
              <a:shade val="50000"/>
            </a:schemeClr>
          </a:solidFill>
        </a:ln>
        <a:effectLst/>
      </c:spPr>
    </c:plotArea>
    <c:legend>
      <c:legendPos val="b"/>
      <c:layout>
        <c:manualLayout>
          <c:xMode val="edge"/>
          <c:yMode val="edge"/>
          <c:x val="0.11407369077864629"/>
          <c:y val="0.13174025376303594"/>
          <c:w val="0.80776701173863741"/>
          <c:h val="0.1038858772397778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spc="0" normalizeH="0" baseline="0">
                <a:solidFill>
                  <a:schemeClr val="tx1"/>
                </a:solidFill>
                <a:latin typeface="Segoe Print" panose="02000600000000000000" pitchFamily="2" charset="0"/>
                <a:ea typeface="+mj-ea"/>
                <a:cs typeface="+mj-cs"/>
              </a:defRPr>
            </a:pPr>
            <a:r>
              <a:rPr lang="en-US" sz="2000" dirty="0">
                <a:solidFill>
                  <a:schemeClr val="tx1"/>
                </a:solidFill>
                <a:latin typeface="Segoe Print" panose="02000600000000000000" pitchFamily="2" charset="0"/>
              </a:rPr>
              <a:t>Macys Relative to Industry Average</a:t>
            </a:r>
          </a:p>
        </c:rich>
      </c:tx>
      <c:layout>
        <c:manualLayout>
          <c:xMode val="edge"/>
          <c:yMode val="edge"/>
          <c:x val="0.20782433057020142"/>
          <c:y val="2.2577873106575341E-2"/>
        </c:manualLayout>
      </c:layout>
      <c:overlay val="0"/>
      <c:spPr>
        <a:noFill/>
        <a:ln>
          <a:noFill/>
        </a:ln>
        <a:effectLst/>
      </c:spPr>
      <c:txPr>
        <a:bodyPr rot="0" spcFirstLastPara="1" vertOverflow="ellipsis" vert="horz" wrap="square" anchor="ctr" anchorCtr="1"/>
        <a:lstStyle/>
        <a:p>
          <a:pPr>
            <a:defRPr sz="1800" b="1" i="0" u="none" strike="noStrike" kern="1200" cap="none" spc="0" normalizeH="0" baseline="0">
              <a:solidFill>
                <a:schemeClr val="tx1"/>
              </a:solidFill>
              <a:latin typeface="Segoe Print" panose="02000600000000000000" pitchFamily="2" charset="0"/>
              <a:ea typeface="+mj-ea"/>
              <a:cs typeface="+mj-cs"/>
            </a:defRPr>
          </a:pPr>
          <a:endParaRPr lang="en-US"/>
        </a:p>
      </c:txPr>
    </c:title>
    <c:autoTitleDeleted val="0"/>
    <c:plotArea>
      <c:layout>
        <c:manualLayout>
          <c:layoutTarget val="inner"/>
          <c:xMode val="edge"/>
          <c:yMode val="edge"/>
          <c:x val="0.1330653619452524"/>
          <c:y val="0.24023434765613455"/>
          <c:w val="0.74824740003733836"/>
          <c:h val="0.62301347499026727"/>
        </c:manualLayout>
      </c:layout>
      <c:barChart>
        <c:barDir val="col"/>
        <c:grouping val="clustered"/>
        <c:varyColors val="0"/>
        <c:ser>
          <c:idx val="0"/>
          <c:order val="0"/>
          <c:tx>
            <c:strRef>
              <c:f>'[Industry Department Co Sales and Inventory.xlsx]Sheet1'!$B$6</c:f>
              <c:strCache>
                <c:ptCount val="1"/>
                <c:pt idx="0">
                  <c:v>Inventory Turnover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Inventory.xlsx]Sheet1'!$C$5:$H$5</c:f>
              <c:strCache>
                <c:ptCount val="6"/>
                <c:pt idx="0">
                  <c:v>DEC '13</c:v>
                </c:pt>
                <c:pt idx="1">
                  <c:v>DEC '14</c:v>
                </c:pt>
                <c:pt idx="2">
                  <c:v>DEC '15</c:v>
                </c:pt>
                <c:pt idx="3">
                  <c:v>DEC '16</c:v>
                </c:pt>
                <c:pt idx="4">
                  <c:v>DEC '17</c:v>
                </c:pt>
                <c:pt idx="5">
                  <c:v>DEC '18</c:v>
                </c:pt>
              </c:strCache>
            </c:strRef>
          </c:cat>
          <c:val>
            <c:numRef>
              <c:f>'[Industry Department Co Sales and Inventory.xlsx]Sheet1'!$C$6:$H$6</c:f>
              <c:numCache>
                <c:formatCode>#,##0.00\x</c:formatCode>
                <c:ptCount val="6"/>
                <c:pt idx="0">
                  <c:v>-0.42861220264038202</c:v>
                </c:pt>
                <c:pt idx="1">
                  <c:v>-0.38213003135664358</c:v>
                </c:pt>
                <c:pt idx="2">
                  <c:v>-0.42180810383114986</c:v>
                </c:pt>
                <c:pt idx="3">
                  <c:v>-0.46509953745472199</c:v>
                </c:pt>
                <c:pt idx="4">
                  <c:v>-0.55028087290291072</c:v>
                </c:pt>
                <c:pt idx="5">
                  <c:v>-0.5612093795884272</c:v>
                </c:pt>
              </c:numCache>
            </c:numRef>
          </c:val>
          <c:extLst>
            <c:ext xmlns:c16="http://schemas.microsoft.com/office/drawing/2014/chart" uri="{C3380CC4-5D6E-409C-BE32-E72D297353CC}">
              <c16:uniqueId val="{00000000-4FD3-455D-B990-3EB3D15E0B0E}"/>
            </c:ext>
          </c:extLst>
        </c:ser>
        <c:dLbls>
          <c:showLegendKey val="0"/>
          <c:showVal val="0"/>
          <c:showCatName val="0"/>
          <c:showSerName val="0"/>
          <c:showPercent val="0"/>
          <c:showBubbleSize val="0"/>
        </c:dLbls>
        <c:gapWidth val="247"/>
        <c:axId val="482528144"/>
        <c:axId val="482529128"/>
      </c:barChart>
      <c:lineChart>
        <c:grouping val="standard"/>
        <c:varyColors val="0"/>
        <c:ser>
          <c:idx val="1"/>
          <c:order val="1"/>
          <c:tx>
            <c:strRef>
              <c:f>'[Industry Department Co Sales and Inventory.xlsx]Sheet1'!$B$7</c:f>
              <c:strCache>
                <c:ptCount val="1"/>
                <c:pt idx="0">
                  <c:v>Days of Inventory on Hand</c:v>
                </c:pt>
              </c:strCache>
            </c:strRef>
          </c:tx>
          <c:spPr>
            <a:ln w="22225" cap="rnd">
              <a:solidFill>
                <a:srgbClr val="00B0F0"/>
              </a:solidFill>
              <a:round/>
            </a:ln>
            <a:effectLst/>
          </c:spPr>
          <c:marker>
            <c:symbol val="none"/>
          </c:marker>
          <c:cat>
            <c:strRef>
              <c:f>'[Industry Department Co Sales and Inventory.xlsx]Sheet1'!$C$5:$H$5</c:f>
              <c:strCache>
                <c:ptCount val="6"/>
                <c:pt idx="0">
                  <c:v>DEC '13</c:v>
                </c:pt>
                <c:pt idx="1">
                  <c:v>DEC '14</c:v>
                </c:pt>
                <c:pt idx="2">
                  <c:v>DEC '15</c:v>
                </c:pt>
                <c:pt idx="3">
                  <c:v>DEC '16</c:v>
                </c:pt>
                <c:pt idx="4">
                  <c:v>DEC '17</c:v>
                </c:pt>
                <c:pt idx="5">
                  <c:v>DEC '18</c:v>
                </c:pt>
              </c:strCache>
            </c:strRef>
          </c:cat>
          <c:val>
            <c:numRef>
              <c:f>'[Industry Department Co Sales and Inventory.xlsx]Sheet1'!$C$7:$H$7</c:f>
              <c:numCache>
                <c:formatCode>General</c:formatCode>
                <c:ptCount val="6"/>
                <c:pt idx="0">
                  <c:v>12.10106855306681</c:v>
                </c:pt>
                <c:pt idx="1">
                  <c:v>11.314870246684976</c:v>
                </c:pt>
                <c:pt idx="2">
                  <c:v>13.82533678434568</c:v>
                </c:pt>
                <c:pt idx="3">
                  <c:v>15.766846441338799</c:v>
                </c:pt>
                <c:pt idx="4">
                  <c:v>18.161142056422491</c:v>
                </c:pt>
                <c:pt idx="5">
                  <c:v>17.85886654798243</c:v>
                </c:pt>
              </c:numCache>
            </c:numRef>
          </c:val>
          <c:smooth val="0"/>
          <c:extLst>
            <c:ext xmlns:c16="http://schemas.microsoft.com/office/drawing/2014/chart" uri="{C3380CC4-5D6E-409C-BE32-E72D297353CC}">
              <c16:uniqueId val="{00000001-4FD3-455D-B990-3EB3D15E0B0E}"/>
            </c:ext>
          </c:extLst>
        </c:ser>
        <c:dLbls>
          <c:showLegendKey val="0"/>
          <c:showVal val="0"/>
          <c:showCatName val="0"/>
          <c:showSerName val="0"/>
          <c:showPercent val="0"/>
          <c:showBubbleSize val="0"/>
        </c:dLbls>
        <c:marker val="1"/>
        <c:smooth val="0"/>
        <c:axId val="702144800"/>
        <c:axId val="702148080"/>
      </c:lineChart>
      <c:catAx>
        <c:axId val="482528144"/>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1" i="0" u="none" strike="noStrike" kern="1200" cap="none" spc="0" normalizeH="0" baseline="0">
                <a:solidFill>
                  <a:schemeClr val="dk1">
                    <a:lumMod val="65000"/>
                    <a:lumOff val="35000"/>
                  </a:schemeClr>
                </a:solidFill>
                <a:latin typeface="Segoe Print" panose="02000600000000000000" pitchFamily="2" charset="0"/>
                <a:ea typeface="+mn-ea"/>
                <a:cs typeface="+mn-cs"/>
              </a:defRPr>
            </a:pPr>
            <a:endParaRPr lang="en-US"/>
          </a:p>
        </c:txPr>
        <c:crossAx val="482529128"/>
        <c:crosses val="autoZero"/>
        <c:auto val="1"/>
        <c:lblAlgn val="ctr"/>
        <c:lblOffset val="100"/>
        <c:noMultiLvlLbl val="0"/>
      </c:catAx>
      <c:valAx>
        <c:axId val="482529128"/>
        <c:scaling>
          <c:orientation val="minMax"/>
          <c:min val="-0.65000000000000013"/>
        </c:scaling>
        <c:delete val="0"/>
        <c:axPos val="l"/>
        <c:majorGridlines>
          <c:spPr>
            <a:ln w="9525" cap="flat" cmpd="sng" algn="ctr">
              <a:solidFill>
                <a:schemeClr val="dk1">
                  <a:lumMod val="15000"/>
                  <a:lumOff val="85000"/>
                </a:schemeClr>
              </a:solidFill>
              <a:round/>
            </a:ln>
            <a:effectLst/>
          </c:spPr>
        </c:majorGridlines>
        <c:numFmt formatCode="#,##0.00\x"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crossAx val="482528144"/>
        <c:crosses val="autoZero"/>
        <c:crossBetween val="between"/>
        <c:majorUnit val="0.2"/>
      </c:valAx>
      <c:valAx>
        <c:axId val="702148080"/>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1" i="0" u="none" strike="noStrike" kern="1200" baseline="0">
                <a:solidFill>
                  <a:schemeClr val="dk1">
                    <a:lumMod val="65000"/>
                    <a:lumOff val="35000"/>
                  </a:schemeClr>
                </a:solidFill>
                <a:latin typeface="+mn-lt"/>
                <a:ea typeface="+mn-ea"/>
                <a:cs typeface="+mn-cs"/>
              </a:defRPr>
            </a:pPr>
            <a:endParaRPr lang="en-US"/>
          </a:p>
        </c:txPr>
        <c:crossAx val="702144800"/>
        <c:crosses val="max"/>
        <c:crossBetween val="between"/>
        <c:majorUnit val="5"/>
      </c:valAx>
      <c:catAx>
        <c:axId val="702144800"/>
        <c:scaling>
          <c:orientation val="minMax"/>
        </c:scaling>
        <c:delete val="1"/>
        <c:axPos val="b"/>
        <c:numFmt formatCode="General" sourceLinked="1"/>
        <c:majorTickMark val="out"/>
        <c:minorTickMark val="none"/>
        <c:tickLblPos val="nextTo"/>
        <c:crossAx val="702148080"/>
        <c:crosses val="autoZero"/>
        <c:auto val="1"/>
        <c:lblAlgn val="ctr"/>
        <c:lblOffset val="100"/>
        <c:noMultiLvlLbl val="0"/>
      </c:catAx>
      <c:spPr>
        <a:pattFill prst="ltDnDiag">
          <a:fgClr>
            <a:schemeClr val="dk1">
              <a:lumMod val="15000"/>
              <a:lumOff val="85000"/>
            </a:schemeClr>
          </a:fgClr>
          <a:bgClr>
            <a:schemeClr val="lt1"/>
          </a:bgClr>
        </a:pattFill>
        <a:ln>
          <a:noFill/>
        </a:ln>
        <a:effectLst/>
      </c:spPr>
    </c:plotArea>
    <c:legend>
      <c:legendPos val="b"/>
      <c:layout>
        <c:manualLayout>
          <c:xMode val="edge"/>
          <c:yMode val="edge"/>
          <c:x val="0.17638662895317972"/>
          <c:y val="0.15648367105248032"/>
          <c:w val="0.67258891467121495"/>
          <c:h val="5.8640295572921657E-2"/>
        </c:manualLayout>
      </c:layout>
      <c:overlay val="0"/>
      <c:spPr>
        <a:noFill/>
        <a:ln>
          <a:noFill/>
        </a:ln>
        <a:effectLst/>
      </c:spPr>
      <c:txPr>
        <a:bodyPr rot="0" spcFirstLastPara="1" vertOverflow="ellipsis" vert="horz" wrap="square" anchor="ctr" anchorCtr="1"/>
        <a:lstStyle/>
        <a:p>
          <a:pPr>
            <a:defRPr sz="12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none" spc="0" normalizeH="0" baseline="0">
                <a:solidFill>
                  <a:schemeClr val="tx1"/>
                </a:solidFill>
                <a:latin typeface="Segoe Print" panose="02000600000000000000" pitchFamily="2" charset="0"/>
                <a:ea typeface="+mj-ea"/>
                <a:cs typeface="+mj-cs"/>
              </a:defRPr>
            </a:pPr>
            <a:r>
              <a:rPr lang="en-US" sz="2000">
                <a:solidFill>
                  <a:schemeClr val="tx1"/>
                </a:solidFill>
                <a:latin typeface="Segoe Print" panose="02000600000000000000" pitchFamily="2" charset="0"/>
              </a:rPr>
              <a:t>Same Store Sales Per Store</a:t>
            </a:r>
            <a:r>
              <a:rPr lang="en-US" sz="2000" baseline="0">
                <a:solidFill>
                  <a:schemeClr val="tx1"/>
                </a:solidFill>
                <a:latin typeface="Segoe Print" panose="02000600000000000000" pitchFamily="2" charset="0"/>
              </a:rPr>
              <a:t> Square Footage (ft</a:t>
            </a:r>
            <a:r>
              <a:rPr lang="en-US" sz="2000" baseline="30000">
                <a:solidFill>
                  <a:schemeClr val="tx1"/>
                </a:solidFill>
                <a:latin typeface="Segoe Print" panose="02000600000000000000" pitchFamily="2" charset="0"/>
              </a:rPr>
              <a:t>2</a:t>
            </a:r>
            <a:r>
              <a:rPr lang="en-US" sz="2000" baseline="0">
                <a:solidFill>
                  <a:schemeClr val="tx1"/>
                </a:solidFill>
                <a:latin typeface="Segoe Print" panose="02000600000000000000" pitchFamily="2" charset="0"/>
              </a:rPr>
              <a:t>)</a:t>
            </a:r>
          </a:p>
        </c:rich>
      </c:tx>
      <c:overlay val="0"/>
      <c:spPr>
        <a:noFill/>
        <a:ln>
          <a:noFill/>
        </a:ln>
        <a:effectLst/>
      </c:spPr>
      <c:txPr>
        <a:bodyPr rot="0" spcFirstLastPara="1" vertOverflow="ellipsis" vert="horz" wrap="square" anchor="ctr" anchorCtr="1"/>
        <a:lstStyle/>
        <a:p>
          <a:pPr>
            <a:defRPr sz="2000" b="1" i="0" u="none" strike="noStrike" kern="1200" cap="none" spc="0" normalizeH="0" baseline="0">
              <a:solidFill>
                <a:schemeClr val="tx1"/>
              </a:solidFill>
              <a:latin typeface="Segoe Print" panose="02000600000000000000" pitchFamily="2" charset="0"/>
              <a:ea typeface="+mj-ea"/>
              <a:cs typeface="+mj-cs"/>
            </a:defRPr>
          </a:pPr>
          <a:endParaRPr lang="en-US"/>
        </a:p>
      </c:txPr>
    </c:title>
    <c:autoTitleDeleted val="0"/>
    <c:plotArea>
      <c:layout>
        <c:manualLayout>
          <c:layoutTarget val="inner"/>
          <c:xMode val="edge"/>
          <c:yMode val="edge"/>
          <c:x val="7.1815606138929677E-2"/>
          <c:y val="0.2506418219461698"/>
          <c:w val="0.87421286415258259"/>
          <c:h val="0.63015112241404603"/>
        </c:manualLayout>
      </c:layout>
      <c:barChart>
        <c:barDir val="col"/>
        <c:grouping val="clustered"/>
        <c:varyColors val="0"/>
        <c:ser>
          <c:idx val="0"/>
          <c:order val="0"/>
          <c:tx>
            <c:strRef>
              <c:f>'[Industry Department Co Sales and Inventory.xlsx]Sheet1'!$B$32</c:f>
              <c:strCache>
                <c:ptCount val="1"/>
                <c:pt idx="0">
                  <c:v>Macys</c:v>
                </c:pt>
              </c:strCache>
            </c:strRef>
          </c:tx>
          <c:spPr>
            <a:solidFill>
              <a:srgbClr val="FF0000"/>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Inventory.xlsx]Sheet1'!$C$31:$H$31</c:f>
              <c:strCache>
                <c:ptCount val="6"/>
                <c:pt idx="0">
                  <c:v>DEC '13</c:v>
                </c:pt>
                <c:pt idx="1">
                  <c:v>DEC '14</c:v>
                </c:pt>
                <c:pt idx="2">
                  <c:v>DEC '15</c:v>
                </c:pt>
                <c:pt idx="3">
                  <c:v>DEC '16</c:v>
                </c:pt>
                <c:pt idx="4">
                  <c:v>DEC '17</c:v>
                </c:pt>
                <c:pt idx="5">
                  <c:v>DEC '18</c:v>
                </c:pt>
              </c:strCache>
            </c:strRef>
          </c:cat>
          <c:val>
            <c:numRef>
              <c:f>'[Industry Department Co Sales and Inventory.xlsx]Sheet1'!$C$32:$H$32</c:f>
              <c:numCache>
                <c:formatCode>"$"#,##0.00</c:formatCode>
                <c:ptCount val="6"/>
                <c:pt idx="0">
                  <c:v>186.35954931856276</c:v>
                </c:pt>
                <c:pt idx="1">
                  <c:v>190.01524132091447</c:v>
                </c:pt>
                <c:pt idx="2">
                  <c:v>191.37622197551104</c:v>
                </c:pt>
                <c:pt idx="3">
                  <c:v>197.41566609491139</c:v>
                </c:pt>
                <c:pt idx="4">
                  <c:v>193.78461137844496</c:v>
                </c:pt>
                <c:pt idx="5">
                  <c:v>198.5254673945999</c:v>
                </c:pt>
              </c:numCache>
            </c:numRef>
          </c:val>
          <c:extLst>
            <c:ext xmlns:c16="http://schemas.microsoft.com/office/drawing/2014/chart" uri="{C3380CC4-5D6E-409C-BE32-E72D297353CC}">
              <c16:uniqueId val="{00000000-6B54-4CF3-A37F-E835B0D07685}"/>
            </c:ext>
          </c:extLst>
        </c:ser>
        <c:ser>
          <c:idx val="1"/>
          <c:order val="1"/>
          <c:tx>
            <c:strRef>
              <c:f>'[Industry Department Co Sales and Inventory.xlsx]Sheet1'!$B$33</c:f>
              <c:strCache>
                <c:ptCount val="1"/>
                <c:pt idx="0">
                  <c:v>Department Stores</c:v>
                </c:pt>
              </c:strCache>
            </c:strRef>
          </c:tx>
          <c:spPr>
            <a:solidFill>
              <a:schemeClr val="accent1"/>
            </a:solidFill>
            <a:ln>
              <a:noFill/>
            </a:ln>
            <a:effectLst/>
          </c:spPr>
          <c:invertIfNegative val="0"/>
          <c:dLbls>
            <c:numFmt formatCode="&quot;$&quot;#,##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Inventory.xlsx]Sheet1'!$C$31:$H$31</c:f>
              <c:strCache>
                <c:ptCount val="6"/>
                <c:pt idx="0">
                  <c:v>DEC '13</c:v>
                </c:pt>
                <c:pt idx="1">
                  <c:v>DEC '14</c:v>
                </c:pt>
                <c:pt idx="2">
                  <c:v>DEC '15</c:v>
                </c:pt>
                <c:pt idx="3">
                  <c:v>DEC '16</c:v>
                </c:pt>
                <c:pt idx="4">
                  <c:v>DEC '17</c:v>
                </c:pt>
                <c:pt idx="5">
                  <c:v>DEC '18</c:v>
                </c:pt>
              </c:strCache>
            </c:strRef>
          </c:cat>
          <c:val>
            <c:numRef>
              <c:f>'[Industry Department Co Sales and Inventory.xlsx]Sheet1'!$C$33:$H$33</c:f>
              <c:numCache>
                <c:formatCode>"$"#,##0.00</c:formatCode>
                <c:ptCount val="6"/>
                <c:pt idx="0">
                  <c:v>208.8131573255165</c:v>
                </c:pt>
                <c:pt idx="1">
                  <c:v>214.39837976183577</c:v>
                </c:pt>
                <c:pt idx="2">
                  <c:v>219.22060108962026</c:v>
                </c:pt>
                <c:pt idx="3">
                  <c:v>220.11837680019343</c:v>
                </c:pt>
                <c:pt idx="4">
                  <c:v>221.76226690390462</c:v>
                </c:pt>
                <c:pt idx="5">
                  <c:v>221.863132434752</c:v>
                </c:pt>
              </c:numCache>
            </c:numRef>
          </c:val>
          <c:extLst>
            <c:ext xmlns:c16="http://schemas.microsoft.com/office/drawing/2014/chart" uri="{C3380CC4-5D6E-409C-BE32-E72D297353CC}">
              <c16:uniqueId val="{00000001-6B54-4CF3-A37F-E835B0D07685}"/>
            </c:ext>
          </c:extLst>
        </c:ser>
        <c:dLbls>
          <c:showLegendKey val="0"/>
          <c:showVal val="0"/>
          <c:showCatName val="0"/>
          <c:showSerName val="0"/>
          <c:showPercent val="0"/>
          <c:showBubbleSize val="0"/>
        </c:dLbls>
        <c:gapWidth val="71"/>
        <c:overlap val="-34"/>
        <c:axId val="702799600"/>
        <c:axId val="702797960"/>
      </c:barChart>
      <c:catAx>
        <c:axId val="702799600"/>
        <c:scaling>
          <c:orientation val="minMax"/>
        </c:scaling>
        <c:delete val="1"/>
        <c:axPos val="b"/>
        <c:majorGridlines>
          <c:spPr>
            <a:ln w="9525" cap="flat" cmpd="sng" algn="ctr">
              <a:solidFill>
                <a:schemeClr val="dk1">
                  <a:lumMod val="15000"/>
                  <a:lumOff val="85000"/>
                </a:schemeClr>
              </a:solidFill>
              <a:round/>
            </a:ln>
            <a:effectLst/>
          </c:spPr>
        </c:majorGridlines>
        <c:numFmt formatCode="General" sourceLinked="1"/>
        <c:majorTickMark val="out"/>
        <c:minorTickMark val="none"/>
        <c:tickLblPos val="nextTo"/>
        <c:crossAx val="702797960"/>
        <c:crosses val="autoZero"/>
        <c:auto val="1"/>
        <c:lblAlgn val="ctr"/>
        <c:lblOffset val="100"/>
        <c:noMultiLvlLbl val="0"/>
      </c:catAx>
      <c:valAx>
        <c:axId val="702797960"/>
        <c:scaling>
          <c:orientation val="minMax"/>
          <c:max val="300"/>
        </c:scaling>
        <c:delete val="1"/>
        <c:axPos val="l"/>
        <c:numFmt formatCode="&quot;$&quot;#,##0" sourceLinked="0"/>
        <c:majorTickMark val="none"/>
        <c:minorTickMark val="none"/>
        <c:tickLblPos val="nextTo"/>
        <c:crossAx val="702799600"/>
        <c:crosses val="autoZero"/>
        <c:crossBetween val="between"/>
        <c:majorUnit val="50"/>
      </c:valAx>
      <c:spPr>
        <a:noFill/>
        <a:ln>
          <a:noFill/>
        </a:ln>
        <a:effectLst/>
      </c:spPr>
    </c:plotArea>
    <c:legend>
      <c:legendPos val="b"/>
      <c:layout>
        <c:manualLayout>
          <c:xMode val="edge"/>
          <c:yMode val="edge"/>
          <c:x val="0.29208029834393701"/>
          <c:y val="0.12267031838411499"/>
          <c:w val="0.41583929144545501"/>
          <c:h val="6.987626546681664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Segoe Print" panose="02000600000000000000" pitchFamily="2"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r>
              <a:rPr lang="en-US" dirty="0">
                <a:solidFill>
                  <a:schemeClr val="tx2"/>
                </a:solidFill>
                <a:latin typeface="Segoe Print" panose="02000600000000000000" pitchFamily="2" charset="0"/>
              </a:rPr>
              <a:t>Same Store Sales Growth YoY%</a:t>
            </a:r>
          </a:p>
        </c:rich>
      </c:tx>
      <c:layout>
        <c:manualLayout>
          <c:xMode val="edge"/>
          <c:yMode val="edge"/>
          <c:x val="0.25126214664210605"/>
          <c:y val="1.9635440475497187E-2"/>
        </c:manualLayout>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manualLayout>
          <c:layoutTarget val="inner"/>
          <c:xMode val="edge"/>
          <c:yMode val="edge"/>
          <c:x val="2.4629160997140759E-2"/>
          <c:y val="0.18930691619440906"/>
          <c:w val="0.95074167800571852"/>
          <c:h val="0.69049129435194545"/>
        </c:manualLayout>
      </c:layout>
      <c:barChart>
        <c:barDir val="col"/>
        <c:grouping val="clustered"/>
        <c:varyColors val="0"/>
        <c:ser>
          <c:idx val="0"/>
          <c:order val="0"/>
          <c:tx>
            <c:strRef>
              <c:f>'[Industry Department Co Sales and Inventory.xlsx]Sheet1'!$A$39</c:f>
              <c:strCache>
                <c:ptCount val="1"/>
                <c:pt idx="0">
                  <c:v>Macys</c:v>
                </c:pt>
              </c:strCache>
            </c:strRef>
          </c:tx>
          <c:spPr>
            <a:solidFill>
              <a:srgbClr val="FF0000"/>
            </a:solidFill>
            <a:ln>
              <a:noFill/>
            </a:ln>
            <a:effectLst/>
          </c:spPr>
          <c:invertIfNegative val="0"/>
          <c:dLbls>
            <c:dLbl>
              <c:idx val="4"/>
              <c:layout>
                <c:manualLayout>
                  <c:x val="3.6434356048575126E-3"/>
                  <c:y val="-4.775369621128942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BC5-4B29-8599-9DB80C27CB5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Inventory.xlsx]Sheet1'!$B$38:$G$38</c:f>
              <c:strCache>
                <c:ptCount val="6"/>
                <c:pt idx="0">
                  <c:v>DEC '13</c:v>
                </c:pt>
                <c:pt idx="1">
                  <c:v>DEC '14</c:v>
                </c:pt>
                <c:pt idx="2">
                  <c:v>DEC '15</c:v>
                </c:pt>
                <c:pt idx="3">
                  <c:v>DEC '16</c:v>
                </c:pt>
                <c:pt idx="4">
                  <c:v>DEC '17</c:v>
                </c:pt>
                <c:pt idx="5">
                  <c:v>DEC '18</c:v>
                </c:pt>
              </c:strCache>
            </c:strRef>
          </c:cat>
          <c:val>
            <c:numRef>
              <c:f>'[Industry Department Co Sales and Inventory.xlsx]Sheet1'!$B$39:$G$39</c:f>
              <c:numCache>
                <c:formatCode>0.00%</c:formatCode>
                <c:ptCount val="6"/>
                <c:pt idx="0">
                  <c:v>2.0499999999999997E-2</c:v>
                </c:pt>
                <c:pt idx="1">
                  <c:v>8.6666699999999996E-3</c:v>
                </c:pt>
                <c:pt idx="2">
                  <c:v>-4.4999999999999998E-2</c:v>
                </c:pt>
                <c:pt idx="3">
                  <c:v>-2.8999999999999998E-2</c:v>
                </c:pt>
                <c:pt idx="4">
                  <c:v>-4.6666700000000004E-3</c:v>
                </c:pt>
                <c:pt idx="5">
                  <c:v>1.3000000000000001E-2</c:v>
                </c:pt>
              </c:numCache>
            </c:numRef>
          </c:val>
          <c:extLst>
            <c:ext xmlns:c16="http://schemas.microsoft.com/office/drawing/2014/chart" uri="{C3380CC4-5D6E-409C-BE32-E72D297353CC}">
              <c16:uniqueId val="{00000000-EBC5-4B29-8599-9DB80C27CB58}"/>
            </c:ext>
          </c:extLst>
        </c:ser>
        <c:ser>
          <c:idx val="1"/>
          <c:order val="1"/>
          <c:tx>
            <c:strRef>
              <c:f>'[Industry Department Co Sales and Inventory.xlsx]Sheet1'!$A$40</c:f>
              <c:strCache>
                <c:ptCount val="1"/>
                <c:pt idx="0">
                  <c:v>Department Stores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'[Industry Department Co Sales and Inventory.xlsx]Sheet1'!$B$38:$G$38</c:f>
              <c:strCache>
                <c:ptCount val="6"/>
                <c:pt idx="0">
                  <c:v>DEC '13</c:v>
                </c:pt>
                <c:pt idx="1">
                  <c:v>DEC '14</c:v>
                </c:pt>
                <c:pt idx="2">
                  <c:v>DEC '15</c:v>
                </c:pt>
                <c:pt idx="3">
                  <c:v>DEC '16</c:v>
                </c:pt>
                <c:pt idx="4">
                  <c:v>DEC '17</c:v>
                </c:pt>
                <c:pt idx="5">
                  <c:v>DEC '18</c:v>
                </c:pt>
              </c:strCache>
            </c:strRef>
          </c:cat>
          <c:val>
            <c:numRef>
              <c:f>'[Industry Department Co Sales and Inventory.xlsx]Sheet1'!$B$40:$G$40</c:f>
              <c:numCache>
                <c:formatCode>0.00%</c:formatCode>
                <c:ptCount val="6"/>
                <c:pt idx="0">
                  <c:v>6.61303710389148E-3</c:v>
                </c:pt>
                <c:pt idx="1">
                  <c:v>2.0943089449265023E-2</c:v>
                </c:pt>
                <c:pt idx="2">
                  <c:v>-6.7307259214445473E-3</c:v>
                </c:pt>
                <c:pt idx="3">
                  <c:v>-1.9641108911020534E-2</c:v>
                </c:pt>
                <c:pt idx="4">
                  <c:v>1.666254825044702E-2</c:v>
                </c:pt>
                <c:pt idx="5">
                  <c:v>1.487033023304675E-3</c:v>
                </c:pt>
              </c:numCache>
            </c:numRef>
          </c:val>
          <c:extLst>
            <c:ext xmlns:c16="http://schemas.microsoft.com/office/drawing/2014/chart" uri="{C3380CC4-5D6E-409C-BE32-E72D297353CC}">
              <c16:uniqueId val="{00000001-EBC5-4B29-8599-9DB80C27CB58}"/>
            </c:ext>
          </c:extLst>
        </c:ser>
        <c:dLbls>
          <c:dLblPos val="outEnd"/>
          <c:showLegendKey val="0"/>
          <c:showVal val="1"/>
          <c:showCatName val="0"/>
          <c:showSerName val="0"/>
          <c:showPercent val="0"/>
          <c:showBubbleSize val="0"/>
        </c:dLbls>
        <c:gapWidth val="115"/>
        <c:overlap val="-33"/>
        <c:axId val="637001840"/>
        <c:axId val="637000200"/>
      </c:barChart>
      <c:catAx>
        <c:axId val="637001840"/>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low"/>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dk1">
                    <a:lumMod val="65000"/>
                    <a:lumOff val="35000"/>
                  </a:schemeClr>
                </a:solidFill>
                <a:latin typeface="Segoe Print" panose="02000600000000000000" pitchFamily="2" charset="0"/>
                <a:ea typeface="+mn-ea"/>
                <a:cs typeface="+mn-cs"/>
              </a:defRPr>
            </a:pPr>
            <a:endParaRPr lang="en-US"/>
          </a:p>
        </c:txPr>
        <c:crossAx val="637000200"/>
        <c:crosses val="autoZero"/>
        <c:auto val="1"/>
        <c:lblAlgn val="ctr"/>
        <c:lblOffset val="100"/>
        <c:noMultiLvlLbl val="0"/>
      </c:catAx>
      <c:valAx>
        <c:axId val="637000200"/>
        <c:scaling>
          <c:orientation val="minMax"/>
          <c:max val="5.000000000000001E-2"/>
        </c:scaling>
        <c:delete val="1"/>
        <c:axPos val="l"/>
        <c:numFmt formatCode="0.00%" sourceLinked="1"/>
        <c:majorTickMark val="none"/>
        <c:minorTickMark val="none"/>
        <c:tickLblPos val="nextTo"/>
        <c:crossAx val="637001840"/>
        <c:crosses val="autoZero"/>
        <c:crossBetween val="between"/>
      </c:valAx>
      <c:spPr>
        <a:noFill/>
        <a:ln>
          <a:noFill/>
        </a:ln>
        <a:effectLst/>
      </c:spPr>
    </c:plotArea>
    <c:legend>
      <c:legendPos val="b"/>
      <c:layout>
        <c:manualLayout>
          <c:xMode val="edge"/>
          <c:yMode val="edge"/>
          <c:x val="0.28513320209973758"/>
          <c:y val="0.12176455944588441"/>
          <c:w val="0.34661663820749961"/>
          <c:h val="7.46316808813169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r>
              <a:rPr lang="en-US"/>
              <a:t>Most Popular Retail Mobile Appliation </a:t>
            </a:r>
          </a:p>
        </c:rich>
      </c:tx>
      <c:overlay val="0"/>
      <c:spPr>
        <a:noFill/>
        <a:ln>
          <a:noFill/>
        </a:ln>
        <a:effectLst/>
      </c:spPr>
      <c:txPr>
        <a:bodyPr rot="0" spcFirstLastPara="1" vertOverflow="ellipsis" vert="horz" wrap="square" anchor="ctr" anchorCtr="1"/>
        <a:lstStyle/>
        <a:p>
          <a:pPr>
            <a:defRPr sz="22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cat>
            <c:strRef>
              <c:f>'[Worksheet in Macys Key Stats Data Statistica]Data'!$B$6:$B$35</c:f>
              <c:strCache>
                <c:ptCount val="30"/>
                <c:pt idx="0">
                  <c:v>Amazon (main)</c:v>
                </c:pt>
                <c:pt idx="1">
                  <c:v>Walmart (main)</c:v>
                </c:pt>
                <c:pt idx="2">
                  <c:v>eBay (main)</c:v>
                </c:pt>
                <c:pt idx="3">
                  <c:v>Target (main)</c:v>
                </c:pt>
                <c:pt idx="4">
                  <c:v>Ibotta</c:v>
                </c:pt>
                <c:pt idx="5">
                  <c:v>Groupon (main)</c:v>
                </c:pt>
                <c:pt idx="6">
                  <c:v>The Home Depot</c:v>
                </c:pt>
                <c:pt idx="7">
                  <c:v>Etsy</c:v>
                </c:pt>
                <c:pt idx="8">
                  <c:v>Lowe's</c:v>
                </c:pt>
                <c:pt idx="9">
                  <c:v>Wish (main)</c:v>
                </c:pt>
                <c:pt idx="10">
                  <c:v>Best Buy (main)</c:v>
                </c:pt>
                <c:pt idx="11">
                  <c:v>KOHL's</c:v>
                </c:pt>
                <c:pt idx="12">
                  <c:v>Walgreens (main)</c:v>
                </c:pt>
                <c:pt idx="13">
                  <c:v>Craigslist</c:v>
                </c:pt>
                <c:pt idx="14">
                  <c:v>shopkick</c:v>
                </c:pt>
                <c:pt idx="15">
                  <c:v>Macy's (main)</c:v>
                </c:pt>
                <c:pt idx="16">
                  <c:v>Wayfair</c:v>
                </c:pt>
                <c:pt idx="17">
                  <c:v>Domino's</c:v>
                </c:pt>
                <c:pt idx="18">
                  <c:v>Sam's Club (main)</c:v>
                </c:pt>
                <c:pt idx="19">
                  <c:v>RetailMeNot</c:v>
                </c:pt>
                <c:pt idx="20">
                  <c:v>Coupons.com</c:v>
                </c:pt>
                <c:pt idx="21">
                  <c:v>Ebates Cash Back &amp; Coupons</c:v>
                </c:pt>
                <c:pt idx="22">
                  <c:v>Kroger</c:v>
                </c:pt>
                <c:pt idx="23">
                  <c:v>Ticketmaster</c:v>
                </c:pt>
                <c:pt idx="24">
                  <c:v>Fetch Rewards App</c:v>
                </c:pt>
                <c:pt idx="25">
                  <c:v>Chewy</c:v>
                </c:pt>
                <c:pt idx="26">
                  <c:v>Checkout 51</c:v>
                </c:pt>
                <c:pt idx="27">
                  <c:v>letgo</c:v>
                </c:pt>
                <c:pt idx="28">
                  <c:v>DoorDash - Food Delivery</c:v>
                </c:pt>
                <c:pt idx="29">
                  <c:v>Costco</c:v>
                </c:pt>
              </c:strCache>
            </c:strRef>
          </c:cat>
          <c:val>
            <c:numRef>
              <c:f>'[Worksheet in Macys Key Stats Data Statistica]Data'!$C$6:$C$35</c:f>
              <c:numCache>
                <c:formatCode>#,##0.##</c:formatCode>
                <c:ptCount val="30"/>
                <c:pt idx="0">
                  <c:v>150.79</c:v>
                </c:pt>
                <c:pt idx="1">
                  <c:v>82.57</c:v>
                </c:pt>
                <c:pt idx="2">
                  <c:v>65.91</c:v>
                </c:pt>
                <c:pt idx="3">
                  <c:v>46.88</c:v>
                </c:pt>
                <c:pt idx="4">
                  <c:v>43.03</c:v>
                </c:pt>
                <c:pt idx="5">
                  <c:v>37.57</c:v>
                </c:pt>
                <c:pt idx="6">
                  <c:v>31.35</c:v>
                </c:pt>
                <c:pt idx="7">
                  <c:v>30.64</c:v>
                </c:pt>
                <c:pt idx="8">
                  <c:v>26.09</c:v>
                </c:pt>
                <c:pt idx="9">
                  <c:v>24.96</c:v>
                </c:pt>
                <c:pt idx="10">
                  <c:v>24.18</c:v>
                </c:pt>
                <c:pt idx="11">
                  <c:v>23.04</c:v>
                </c:pt>
                <c:pt idx="12">
                  <c:v>22.04</c:v>
                </c:pt>
                <c:pt idx="13">
                  <c:v>21.94</c:v>
                </c:pt>
                <c:pt idx="14">
                  <c:v>21.67</c:v>
                </c:pt>
                <c:pt idx="15" formatCode="#,##0">
                  <c:v>21</c:v>
                </c:pt>
                <c:pt idx="16">
                  <c:v>16.68</c:v>
                </c:pt>
                <c:pt idx="17">
                  <c:v>16.55</c:v>
                </c:pt>
                <c:pt idx="18">
                  <c:v>16.149999999999999</c:v>
                </c:pt>
                <c:pt idx="19" formatCode="#,##0">
                  <c:v>16</c:v>
                </c:pt>
                <c:pt idx="20">
                  <c:v>15.38</c:v>
                </c:pt>
                <c:pt idx="21">
                  <c:v>15.15</c:v>
                </c:pt>
                <c:pt idx="22">
                  <c:v>15.06</c:v>
                </c:pt>
                <c:pt idx="23">
                  <c:v>14.38</c:v>
                </c:pt>
                <c:pt idx="24">
                  <c:v>13.64</c:v>
                </c:pt>
                <c:pt idx="25">
                  <c:v>13.14</c:v>
                </c:pt>
                <c:pt idx="26">
                  <c:v>13.1</c:v>
                </c:pt>
                <c:pt idx="27">
                  <c:v>13.01</c:v>
                </c:pt>
                <c:pt idx="28">
                  <c:v>12.53</c:v>
                </c:pt>
                <c:pt idx="29">
                  <c:v>12.45</c:v>
                </c:pt>
              </c:numCache>
            </c:numRef>
          </c:val>
          <c:extLst>
            <c:ext xmlns:c16="http://schemas.microsoft.com/office/drawing/2014/chart" uri="{C3380CC4-5D6E-409C-BE32-E72D297353CC}">
              <c16:uniqueId val="{00000000-11D1-224E-B775-137DEE6CC4FE}"/>
            </c:ext>
          </c:extLst>
        </c:ser>
        <c:dLbls>
          <c:showLegendKey val="0"/>
          <c:showVal val="0"/>
          <c:showCatName val="0"/>
          <c:showSerName val="0"/>
          <c:showPercent val="0"/>
          <c:showBubbleSize val="0"/>
        </c:dLbls>
        <c:gapWidth val="355"/>
        <c:overlap val="-70"/>
        <c:axId val="888391376"/>
        <c:axId val="888398208"/>
      </c:barChart>
      <c:catAx>
        <c:axId val="8883913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ln w="0">
                  <a:solidFill>
                    <a:srgbClr val="7030A0"/>
                  </a:solidFill>
                </a:ln>
                <a:solidFill>
                  <a:schemeClr val="tx2">
                    <a:lumMod val="40000"/>
                    <a:lumOff val="60000"/>
                  </a:schemeClr>
                </a:solidFill>
                <a:latin typeface="+mn-lt"/>
                <a:ea typeface="+mn-ea"/>
                <a:cs typeface="+mn-cs"/>
              </a:defRPr>
            </a:pPr>
            <a:endParaRPr lang="en-US"/>
          </a:p>
        </c:txPr>
        <c:crossAx val="888398208"/>
        <c:crosses val="autoZero"/>
        <c:auto val="1"/>
        <c:lblAlgn val="ctr"/>
        <c:lblOffset val="100"/>
        <c:noMultiLvlLbl val="0"/>
      </c:catAx>
      <c:valAx>
        <c:axId val="888398208"/>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883913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sz="1800" b="1" dirty="0">
                <a:solidFill>
                  <a:schemeClr val="tx2"/>
                </a:solidFill>
                <a:latin typeface="Segoe Print" panose="02000600000000000000" pitchFamily="2" charset="0"/>
              </a:rPr>
              <a:t>Impact on Bottom line (%)</a:t>
            </a:r>
          </a:p>
        </c:rich>
      </c:tx>
      <c:layout>
        <c:manualLayout>
          <c:xMode val="edge"/>
          <c:yMode val="edge"/>
          <c:x val="1.4627988874372859E-2"/>
          <c:y val="1.3947001394700139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1.892472861912067E-2"/>
          <c:y val="0.10345885634588564"/>
          <c:w val="0.96215054276175871"/>
          <c:h val="0.75737291206799984"/>
        </c:manualLayout>
      </c:layout>
      <c:barChart>
        <c:barDir val="col"/>
        <c:grouping val="stacked"/>
        <c:varyColors val="0"/>
        <c:ser>
          <c:idx val="0"/>
          <c:order val="0"/>
          <c:tx>
            <c:strRef>
              <c:f>Sheet8!$A$11</c:f>
              <c:strCache>
                <c:ptCount val="1"/>
                <c:pt idx="0">
                  <c:v>Labor Cost Reduction</c:v>
                </c:pt>
              </c:strCache>
            </c:strRef>
          </c:tx>
          <c:spPr>
            <a:gradFill rotWithShape="1">
              <a:gsLst>
                <a:gs pos="0">
                  <a:schemeClr val="accent5">
                    <a:shade val="58000"/>
                    <a:lumMod val="110000"/>
                    <a:satMod val="105000"/>
                    <a:tint val="67000"/>
                  </a:schemeClr>
                </a:gs>
                <a:gs pos="50000">
                  <a:schemeClr val="accent5">
                    <a:shade val="58000"/>
                    <a:lumMod val="105000"/>
                    <a:satMod val="103000"/>
                    <a:tint val="73000"/>
                  </a:schemeClr>
                </a:gs>
                <a:gs pos="100000">
                  <a:schemeClr val="accent5">
                    <a:shade val="58000"/>
                    <a:lumMod val="105000"/>
                    <a:satMod val="109000"/>
                    <a:tint val="81000"/>
                  </a:schemeClr>
                </a:gs>
              </a:gsLst>
              <a:lin ang="5400000" scaled="0"/>
            </a:gradFill>
            <a:ln w="9525" cap="flat" cmpd="sng" algn="ctr">
              <a:solidFill>
                <a:schemeClr val="accent5">
                  <a:shade val="58000"/>
                  <a:shade val="95000"/>
                </a:schemeClr>
              </a:solidFill>
              <a:round/>
            </a:ln>
            <a:effectLst/>
          </c:spPr>
          <c:invertIfNegative val="0"/>
          <c:dPt>
            <c:idx val="0"/>
            <c:invertIfNegative val="0"/>
            <c:bubble3D val="0"/>
            <c:spPr>
              <a:gradFill rotWithShape="1">
                <a:gsLst>
                  <a:gs pos="0">
                    <a:schemeClr val="accent5">
                      <a:shade val="58000"/>
                      <a:lumMod val="110000"/>
                      <a:satMod val="105000"/>
                      <a:tint val="67000"/>
                    </a:schemeClr>
                  </a:gs>
                  <a:gs pos="50000">
                    <a:schemeClr val="accent5">
                      <a:shade val="58000"/>
                      <a:lumMod val="105000"/>
                      <a:satMod val="103000"/>
                      <a:tint val="73000"/>
                    </a:schemeClr>
                  </a:gs>
                  <a:gs pos="100000">
                    <a:schemeClr val="accent5">
                      <a:shade val="58000"/>
                      <a:lumMod val="105000"/>
                      <a:satMod val="109000"/>
                      <a:tint val="81000"/>
                    </a:schemeClr>
                  </a:gs>
                </a:gsLst>
                <a:lin ang="5400000" scaled="0"/>
              </a:gradFill>
              <a:ln w="9525" cap="flat" cmpd="sng" algn="ctr">
                <a:solidFill>
                  <a:schemeClr val="accent5">
                    <a:shade val="58000"/>
                    <a:shade val="95000"/>
                  </a:schemeClr>
                </a:solidFill>
                <a:round/>
              </a:ln>
              <a:effectLst/>
            </c:spPr>
            <c:extLst>
              <c:ext xmlns:c16="http://schemas.microsoft.com/office/drawing/2014/chart" uri="{C3380CC4-5D6E-409C-BE32-E72D297353CC}">
                <c16:uniqueId val="{00000001-7E0F-4C2E-A1B6-1AE4F26F62CB}"/>
              </c:ext>
            </c:extLst>
          </c:dPt>
          <c:dPt>
            <c:idx val="1"/>
            <c:invertIfNegative val="0"/>
            <c:bubble3D val="0"/>
            <c:spPr>
              <a:noFill/>
              <a:ln w="9525" cap="flat" cmpd="sng" algn="ctr">
                <a:noFill/>
                <a:round/>
              </a:ln>
              <a:effectLst/>
            </c:spPr>
            <c:extLst>
              <c:ext xmlns:c16="http://schemas.microsoft.com/office/drawing/2014/chart" uri="{C3380CC4-5D6E-409C-BE32-E72D297353CC}">
                <c16:uniqueId val="{00000003-7E0F-4C2E-A1B6-1AE4F26F62CB}"/>
              </c:ext>
            </c:extLst>
          </c:dPt>
          <c:dPt>
            <c:idx val="2"/>
            <c:invertIfNegative val="0"/>
            <c:bubble3D val="0"/>
            <c:spPr>
              <a:noFill/>
              <a:ln w="9525" cap="flat" cmpd="sng" algn="ctr">
                <a:noFill/>
                <a:round/>
              </a:ln>
              <a:effectLst/>
            </c:spPr>
            <c:extLst>
              <c:ext xmlns:c16="http://schemas.microsoft.com/office/drawing/2014/chart" uri="{C3380CC4-5D6E-409C-BE32-E72D297353CC}">
                <c16:uniqueId val="{00000005-7E0F-4C2E-A1B6-1AE4F26F62CB}"/>
              </c:ext>
            </c:extLst>
          </c:dPt>
          <c:dPt>
            <c:idx val="3"/>
            <c:invertIfNegative val="0"/>
            <c:bubble3D val="0"/>
            <c:spPr>
              <a:noFill/>
              <a:ln w="9525" cap="flat" cmpd="sng" algn="ctr">
                <a:noFill/>
                <a:round/>
              </a:ln>
              <a:effectLst/>
            </c:spPr>
            <c:extLst>
              <c:ext xmlns:c16="http://schemas.microsoft.com/office/drawing/2014/chart" uri="{C3380CC4-5D6E-409C-BE32-E72D297353CC}">
                <c16:uniqueId val="{00000007-7E0F-4C2E-A1B6-1AE4F26F62CB}"/>
              </c:ext>
            </c:extLst>
          </c:dPt>
          <c:dPt>
            <c:idx val="4"/>
            <c:invertIfNegative val="0"/>
            <c:bubble3D val="0"/>
            <c:spPr>
              <a:gradFill rotWithShape="1">
                <a:gsLst>
                  <a:gs pos="0">
                    <a:schemeClr val="accent5">
                      <a:shade val="58000"/>
                      <a:lumMod val="110000"/>
                      <a:satMod val="105000"/>
                      <a:tint val="67000"/>
                    </a:schemeClr>
                  </a:gs>
                  <a:gs pos="50000">
                    <a:schemeClr val="accent5">
                      <a:shade val="58000"/>
                      <a:lumMod val="105000"/>
                      <a:satMod val="103000"/>
                      <a:tint val="73000"/>
                    </a:schemeClr>
                  </a:gs>
                  <a:gs pos="100000">
                    <a:schemeClr val="accent5">
                      <a:shade val="58000"/>
                      <a:lumMod val="105000"/>
                      <a:satMod val="109000"/>
                      <a:tint val="81000"/>
                    </a:schemeClr>
                  </a:gs>
                </a:gsLst>
                <a:lin ang="5400000" scaled="0"/>
              </a:gradFill>
              <a:ln w="9525" cap="flat" cmpd="sng" algn="ctr">
                <a:solidFill>
                  <a:schemeClr val="accent5">
                    <a:shade val="58000"/>
                    <a:shade val="95000"/>
                  </a:schemeClr>
                </a:solidFill>
                <a:round/>
              </a:ln>
              <a:effectLst/>
            </c:spPr>
            <c:extLst>
              <c:ext xmlns:c16="http://schemas.microsoft.com/office/drawing/2014/chart" uri="{C3380CC4-5D6E-409C-BE32-E72D297353CC}">
                <c16:uniqueId val="{00000009-7E0F-4C2E-A1B6-1AE4F26F62CB}"/>
              </c:ext>
            </c:extLst>
          </c:dPt>
          <c:cat>
            <c:strRef>
              <c:f>Sheet8!$B$10:$F$10</c:f>
              <c:strCache>
                <c:ptCount val="5"/>
                <c:pt idx="0">
                  <c:v>Labor Cost Reduction</c:v>
                </c:pt>
                <c:pt idx="1">
                  <c:v>IT Cost Reduction</c:v>
                </c:pt>
                <c:pt idx="2">
                  <c:v>Supply Chain Cost Reductions</c:v>
                </c:pt>
                <c:pt idx="3">
                  <c:v>Fullfillment Cost Reduction</c:v>
                </c:pt>
                <c:pt idx="4">
                  <c:v>EBITA</c:v>
                </c:pt>
              </c:strCache>
            </c:strRef>
          </c:cat>
          <c:val>
            <c:numRef>
              <c:f>Sheet8!$B$11:$F$11</c:f>
              <c:numCache>
                <c:formatCode>0%</c:formatCode>
                <c:ptCount val="5"/>
                <c:pt idx="0">
                  <c:v>0.02</c:v>
                </c:pt>
                <c:pt idx="1">
                  <c:v>0.02</c:v>
                </c:pt>
                <c:pt idx="2">
                  <c:v>0.02</c:v>
                </c:pt>
                <c:pt idx="3">
                  <c:v>0.02</c:v>
                </c:pt>
                <c:pt idx="4">
                  <c:v>0.1</c:v>
                </c:pt>
              </c:numCache>
            </c:numRef>
          </c:val>
          <c:extLst>
            <c:ext xmlns:c16="http://schemas.microsoft.com/office/drawing/2014/chart" uri="{C3380CC4-5D6E-409C-BE32-E72D297353CC}">
              <c16:uniqueId val="{0000000A-7E0F-4C2E-A1B6-1AE4F26F62CB}"/>
            </c:ext>
          </c:extLst>
        </c:ser>
        <c:ser>
          <c:idx val="1"/>
          <c:order val="1"/>
          <c:tx>
            <c:strRef>
              <c:f>Sheet8!$A$12</c:f>
              <c:strCache>
                <c:ptCount val="1"/>
                <c:pt idx="0">
                  <c:v>IT Cost Reduction</c:v>
                </c:pt>
              </c:strCache>
            </c:strRef>
          </c:tx>
          <c:spPr>
            <a:gradFill rotWithShape="1">
              <a:gsLst>
                <a:gs pos="0">
                  <a:schemeClr val="accent5">
                    <a:shade val="86000"/>
                    <a:lumMod val="110000"/>
                    <a:satMod val="105000"/>
                    <a:tint val="67000"/>
                  </a:schemeClr>
                </a:gs>
                <a:gs pos="50000">
                  <a:schemeClr val="accent5">
                    <a:shade val="86000"/>
                    <a:lumMod val="105000"/>
                    <a:satMod val="103000"/>
                    <a:tint val="73000"/>
                  </a:schemeClr>
                </a:gs>
                <a:gs pos="100000">
                  <a:schemeClr val="accent5">
                    <a:shade val="86000"/>
                    <a:lumMod val="105000"/>
                    <a:satMod val="109000"/>
                    <a:tint val="81000"/>
                  </a:schemeClr>
                </a:gs>
              </a:gsLst>
              <a:lin ang="5400000" scaled="0"/>
            </a:gradFill>
            <a:ln w="9525" cap="flat" cmpd="sng" algn="ctr">
              <a:solidFill>
                <a:schemeClr val="accent5">
                  <a:shade val="86000"/>
                  <a:shade val="95000"/>
                </a:schemeClr>
              </a:solidFill>
              <a:round/>
            </a:ln>
            <a:effectLst/>
          </c:spPr>
          <c:invertIfNegative val="0"/>
          <c:dPt>
            <c:idx val="0"/>
            <c:invertIfNegative val="0"/>
            <c:bubble3D val="0"/>
            <c:spPr>
              <a:noFill/>
              <a:ln w="9525" cap="flat" cmpd="sng" algn="ctr">
                <a:noFill/>
                <a:round/>
              </a:ln>
              <a:effectLst/>
            </c:spPr>
            <c:extLst>
              <c:ext xmlns:c16="http://schemas.microsoft.com/office/drawing/2014/chart" uri="{C3380CC4-5D6E-409C-BE32-E72D297353CC}">
                <c16:uniqueId val="{0000000C-7E0F-4C2E-A1B6-1AE4F26F62CB}"/>
              </c:ext>
            </c:extLst>
          </c:dPt>
          <c:dPt>
            <c:idx val="2"/>
            <c:invertIfNegative val="0"/>
            <c:bubble3D val="0"/>
            <c:spPr>
              <a:noFill/>
              <a:ln w="9525" cap="flat" cmpd="sng" algn="ctr">
                <a:noFill/>
                <a:round/>
              </a:ln>
              <a:effectLst/>
            </c:spPr>
            <c:extLst>
              <c:ext xmlns:c16="http://schemas.microsoft.com/office/drawing/2014/chart" uri="{C3380CC4-5D6E-409C-BE32-E72D297353CC}">
                <c16:uniqueId val="{0000000E-7E0F-4C2E-A1B6-1AE4F26F62CB}"/>
              </c:ext>
            </c:extLst>
          </c:dPt>
          <c:dPt>
            <c:idx val="3"/>
            <c:invertIfNegative val="0"/>
            <c:bubble3D val="0"/>
            <c:spPr>
              <a:noFill/>
              <a:ln w="9525" cap="flat" cmpd="sng" algn="ctr">
                <a:noFill/>
                <a:round/>
              </a:ln>
              <a:effectLst/>
            </c:spPr>
            <c:extLst>
              <c:ext xmlns:c16="http://schemas.microsoft.com/office/drawing/2014/chart" uri="{C3380CC4-5D6E-409C-BE32-E72D297353CC}">
                <c16:uniqueId val="{00000010-7E0F-4C2E-A1B6-1AE4F26F62CB}"/>
              </c:ext>
            </c:extLst>
          </c:dPt>
          <c:cat>
            <c:strRef>
              <c:f>Sheet8!$B$10:$F$10</c:f>
              <c:strCache>
                <c:ptCount val="5"/>
                <c:pt idx="0">
                  <c:v>Labor Cost Reduction</c:v>
                </c:pt>
                <c:pt idx="1">
                  <c:v>IT Cost Reduction</c:v>
                </c:pt>
                <c:pt idx="2">
                  <c:v>Supply Chain Cost Reductions</c:v>
                </c:pt>
                <c:pt idx="3">
                  <c:v>Fullfillment Cost Reduction</c:v>
                </c:pt>
                <c:pt idx="4">
                  <c:v>EBITA</c:v>
                </c:pt>
              </c:strCache>
            </c:strRef>
          </c:cat>
          <c:val>
            <c:numRef>
              <c:f>Sheet8!$B$12:$F$12</c:f>
              <c:numCache>
                <c:formatCode>0%</c:formatCode>
                <c:ptCount val="5"/>
                <c:pt idx="0">
                  <c:v>3.5000000000000003E-2</c:v>
                </c:pt>
                <c:pt idx="1">
                  <c:v>3.5000000000000003E-2</c:v>
                </c:pt>
                <c:pt idx="2">
                  <c:v>3.5000000000000003E-2</c:v>
                </c:pt>
                <c:pt idx="3">
                  <c:v>3.5000000000000003E-2</c:v>
                </c:pt>
                <c:pt idx="4">
                  <c:v>0</c:v>
                </c:pt>
              </c:numCache>
            </c:numRef>
          </c:val>
          <c:extLst>
            <c:ext xmlns:c16="http://schemas.microsoft.com/office/drawing/2014/chart" uri="{C3380CC4-5D6E-409C-BE32-E72D297353CC}">
              <c16:uniqueId val="{00000011-7E0F-4C2E-A1B6-1AE4F26F62CB}"/>
            </c:ext>
          </c:extLst>
        </c:ser>
        <c:ser>
          <c:idx val="2"/>
          <c:order val="2"/>
          <c:tx>
            <c:strRef>
              <c:f>Sheet8!$A$13</c:f>
              <c:strCache>
                <c:ptCount val="1"/>
                <c:pt idx="0">
                  <c:v>Supply Chain Savings</c:v>
                </c:pt>
              </c:strCache>
            </c:strRef>
          </c:tx>
          <c:spPr>
            <a:gradFill rotWithShape="1">
              <a:gsLst>
                <a:gs pos="0">
                  <a:schemeClr val="accent5">
                    <a:tint val="86000"/>
                    <a:lumMod val="110000"/>
                    <a:satMod val="105000"/>
                    <a:tint val="67000"/>
                  </a:schemeClr>
                </a:gs>
                <a:gs pos="50000">
                  <a:schemeClr val="accent5">
                    <a:tint val="86000"/>
                    <a:lumMod val="105000"/>
                    <a:satMod val="103000"/>
                    <a:tint val="73000"/>
                  </a:schemeClr>
                </a:gs>
                <a:gs pos="100000">
                  <a:schemeClr val="accent5">
                    <a:tint val="86000"/>
                    <a:lumMod val="105000"/>
                    <a:satMod val="109000"/>
                    <a:tint val="81000"/>
                  </a:schemeClr>
                </a:gs>
              </a:gsLst>
              <a:lin ang="5400000" scaled="0"/>
            </a:gradFill>
            <a:ln w="9525" cap="flat" cmpd="sng" algn="ctr">
              <a:solidFill>
                <a:schemeClr val="accent5">
                  <a:tint val="86000"/>
                  <a:shade val="95000"/>
                </a:schemeClr>
              </a:solidFill>
              <a:round/>
            </a:ln>
            <a:effectLst/>
          </c:spPr>
          <c:invertIfNegative val="0"/>
          <c:dPt>
            <c:idx val="0"/>
            <c:invertIfNegative val="0"/>
            <c:bubble3D val="0"/>
            <c:spPr>
              <a:noFill/>
              <a:ln w="9525" cap="flat" cmpd="sng" algn="ctr">
                <a:noFill/>
                <a:round/>
              </a:ln>
              <a:effectLst/>
            </c:spPr>
            <c:extLst>
              <c:ext xmlns:c16="http://schemas.microsoft.com/office/drawing/2014/chart" uri="{C3380CC4-5D6E-409C-BE32-E72D297353CC}">
                <c16:uniqueId val="{00000013-7E0F-4C2E-A1B6-1AE4F26F62CB}"/>
              </c:ext>
            </c:extLst>
          </c:dPt>
          <c:dPt>
            <c:idx val="1"/>
            <c:invertIfNegative val="0"/>
            <c:bubble3D val="0"/>
            <c:spPr>
              <a:noFill/>
              <a:ln w="9525" cap="flat" cmpd="sng" algn="ctr">
                <a:noFill/>
                <a:round/>
              </a:ln>
              <a:effectLst/>
            </c:spPr>
            <c:extLst>
              <c:ext xmlns:c16="http://schemas.microsoft.com/office/drawing/2014/chart" uri="{C3380CC4-5D6E-409C-BE32-E72D297353CC}">
                <c16:uniqueId val="{00000015-7E0F-4C2E-A1B6-1AE4F26F62CB}"/>
              </c:ext>
            </c:extLst>
          </c:dPt>
          <c:dPt>
            <c:idx val="2"/>
            <c:invertIfNegative val="0"/>
            <c:bubble3D val="0"/>
            <c:spPr>
              <a:gradFill rotWithShape="1">
                <a:gsLst>
                  <a:gs pos="0">
                    <a:schemeClr val="accent5">
                      <a:tint val="86000"/>
                      <a:lumMod val="110000"/>
                      <a:satMod val="105000"/>
                      <a:tint val="67000"/>
                    </a:schemeClr>
                  </a:gs>
                  <a:gs pos="50000">
                    <a:schemeClr val="accent5">
                      <a:tint val="86000"/>
                      <a:lumMod val="105000"/>
                      <a:satMod val="103000"/>
                      <a:tint val="73000"/>
                    </a:schemeClr>
                  </a:gs>
                  <a:gs pos="100000">
                    <a:schemeClr val="accent5">
                      <a:tint val="86000"/>
                      <a:lumMod val="105000"/>
                      <a:satMod val="109000"/>
                      <a:tint val="81000"/>
                    </a:schemeClr>
                  </a:gs>
                </a:gsLst>
                <a:lin ang="5400000" scaled="0"/>
              </a:gradFill>
              <a:ln w="9525" cap="flat" cmpd="sng" algn="ctr">
                <a:solidFill>
                  <a:schemeClr val="accent5">
                    <a:tint val="86000"/>
                    <a:shade val="95000"/>
                  </a:schemeClr>
                </a:solidFill>
                <a:round/>
              </a:ln>
              <a:effectLst/>
            </c:spPr>
            <c:extLst>
              <c:ext xmlns:c16="http://schemas.microsoft.com/office/drawing/2014/chart" uri="{C3380CC4-5D6E-409C-BE32-E72D297353CC}">
                <c16:uniqueId val="{00000017-7E0F-4C2E-A1B6-1AE4F26F62CB}"/>
              </c:ext>
            </c:extLst>
          </c:dPt>
          <c:dPt>
            <c:idx val="3"/>
            <c:invertIfNegative val="0"/>
            <c:bubble3D val="0"/>
            <c:spPr>
              <a:noFill/>
              <a:ln w="9525" cap="flat" cmpd="sng" algn="ctr">
                <a:noFill/>
                <a:round/>
              </a:ln>
              <a:effectLst/>
            </c:spPr>
            <c:extLst>
              <c:ext xmlns:c16="http://schemas.microsoft.com/office/drawing/2014/chart" uri="{C3380CC4-5D6E-409C-BE32-E72D297353CC}">
                <c16:uniqueId val="{00000019-7E0F-4C2E-A1B6-1AE4F26F62CB}"/>
              </c:ext>
            </c:extLst>
          </c:dPt>
          <c:cat>
            <c:strRef>
              <c:f>Sheet8!$B$10:$F$10</c:f>
              <c:strCache>
                <c:ptCount val="5"/>
                <c:pt idx="0">
                  <c:v>Labor Cost Reduction</c:v>
                </c:pt>
                <c:pt idx="1">
                  <c:v>IT Cost Reduction</c:v>
                </c:pt>
                <c:pt idx="2">
                  <c:v>Supply Chain Cost Reductions</c:v>
                </c:pt>
                <c:pt idx="3">
                  <c:v>Fullfillment Cost Reduction</c:v>
                </c:pt>
                <c:pt idx="4">
                  <c:v>EBITA</c:v>
                </c:pt>
              </c:strCache>
            </c:strRef>
          </c:cat>
          <c:val>
            <c:numRef>
              <c:f>Sheet8!$B$13:$F$13</c:f>
              <c:numCache>
                <c:formatCode>0%</c:formatCode>
                <c:ptCount val="5"/>
                <c:pt idx="0">
                  <c:v>0.04</c:v>
                </c:pt>
                <c:pt idx="1">
                  <c:v>0.04</c:v>
                </c:pt>
                <c:pt idx="2">
                  <c:v>0.04</c:v>
                </c:pt>
                <c:pt idx="3">
                  <c:v>0.04</c:v>
                </c:pt>
                <c:pt idx="4">
                  <c:v>0</c:v>
                </c:pt>
              </c:numCache>
            </c:numRef>
          </c:val>
          <c:extLst>
            <c:ext xmlns:c16="http://schemas.microsoft.com/office/drawing/2014/chart" uri="{C3380CC4-5D6E-409C-BE32-E72D297353CC}">
              <c16:uniqueId val="{0000001A-7E0F-4C2E-A1B6-1AE4F26F62CB}"/>
            </c:ext>
          </c:extLst>
        </c:ser>
        <c:ser>
          <c:idx val="3"/>
          <c:order val="3"/>
          <c:tx>
            <c:strRef>
              <c:f>Sheet8!$A$14</c:f>
              <c:strCache>
                <c:ptCount val="1"/>
                <c:pt idx="0">
                  <c:v>fullfillment Cost Savings</c:v>
                </c:pt>
              </c:strCache>
            </c:strRef>
          </c:tx>
          <c:spPr>
            <a:gradFill rotWithShape="1">
              <a:gsLst>
                <a:gs pos="0">
                  <a:schemeClr val="accent5">
                    <a:tint val="58000"/>
                    <a:lumMod val="110000"/>
                    <a:satMod val="105000"/>
                    <a:tint val="67000"/>
                  </a:schemeClr>
                </a:gs>
                <a:gs pos="50000">
                  <a:schemeClr val="accent5">
                    <a:tint val="58000"/>
                    <a:lumMod val="105000"/>
                    <a:satMod val="103000"/>
                    <a:tint val="73000"/>
                  </a:schemeClr>
                </a:gs>
                <a:gs pos="100000">
                  <a:schemeClr val="accent5">
                    <a:tint val="58000"/>
                    <a:lumMod val="105000"/>
                    <a:satMod val="109000"/>
                    <a:tint val="81000"/>
                  </a:schemeClr>
                </a:gs>
              </a:gsLst>
              <a:lin ang="5400000" scaled="0"/>
            </a:gradFill>
            <a:ln w="9525" cap="flat" cmpd="sng" algn="ctr">
              <a:solidFill>
                <a:schemeClr val="accent5">
                  <a:tint val="58000"/>
                  <a:shade val="95000"/>
                </a:schemeClr>
              </a:solidFill>
              <a:round/>
            </a:ln>
            <a:effectLst/>
          </c:spPr>
          <c:invertIfNegative val="0"/>
          <c:dPt>
            <c:idx val="0"/>
            <c:invertIfNegative val="0"/>
            <c:bubble3D val="0"/>
            <c:spPr>
              <a:noFill/>
              <a:ln w="9525" cap="flat" cmpd="sng" algn="ctr">
                <a:noFill/>
                <a:round/>
              </a:ln>
              <a:effectLst/>
            </c:spPr>
            <c:extLst>
              <c:ext xmlns:c16="http://schemas.microsoft.com/office/drawing/2014/chart" uri="{C3380CC4-5D6E-409C-BE32-E72D297353CC}">
                <c16:uniqueId val="{0000001C-7E0F-4C2E-A1B6-1AE4F26F62CB}"/>
              </c:ext>
            </c:extLst>
          </c:dPt>
          <c:dPt>
            <c:idx val="1"/>
            <c:invertIfNegative val="0"/>
            <c:bubble3D val="0"/>
            <c:spPr>
              <a:noFill/>
              <a:ln w="9525" cap="flat" cmpd="sng" algn="ctr">
                <a:noFill/>
                <a:round/>
              </a:ln>
              <a:effectLst/>
            </c:spPr>
            <c:extLst>
              <c:ext xmlns:c16="http://schemas.microsoft.com/office/drawing/2014/chart" uri="{C3380CC4-5D6E-409C-BE32-E72D297353CC}">
                <c16:uniqueId val="{0000001E-7E0F-4C2E-A1B6-1AE4F26F62CB}"/>
              </c:ext>
            </c:extLst>
          </c:dPt>
          <c:dPt>
            <c:idx val="2"/>
            <c:invertIfNegative val="0"/>
            <c:bubble3D val="0"/>
            <c:spPr>
              <a:noFill/>
              <a:ln w="9525" cap="flat" cmpd="sng" algn="ctr">
                <a:noFill/>
                <a:round/>
              </a:ln>
              <a:effectLst/>
            </c:spPr>
            <c:extLst>
              <c:ext xmlns:c16="http://schemas.microsoft.com/office/drawing/2014/chart" uri="{C3380CC4-5D6E-409C-BE32-E72D297353CC}">
                <c16:uniqueId val="{00000020-7E0F-4C2E-A1B6-1AE4F26F62CB}"/>
              </c:ext>
            </c:extLst>
          </c:dPt>
          <c:dPt>
            <c:idx val="3"/>
            <c:invertIfNegative val="0"/>
            <c:bubble3D val="0"/>
            <c:spPr>
              <a:gradFill rotWithShape="1">
                <a:gsLst>
                  <a:gs pos="0">
                    <a:schemeClr val="accent5">
                      <a:tint val="58000"/>
                      <a:lumMod val="110000"/>
                      <a:satMod val="105000"/>
                      <a:tint val="67000"/>
                    </a:schemeClr>
                  </a:gs>
                  <a:gs pos="50000">
                    <a:schemeClr val="accent5">
                      <a:tint val="58000"/>
                      <a:lumMod val="105000"/>
                      <a:satMod val="103000"/>
                      <a:tint val="73000"/>
                    </a:schemeClr>
                  </a:gs>
                  <a:gs pos="100000">
                    <a:schemeClr val="accent5">
                      <a:tint val="58000"/>
                      <a:lumMod val="105000"/>
                      <a:satMod val="109000"/>
                      <a:tint val="81000"/>
                    </a:schemeClr>
                  </a:gs>
                </a:gsLst>
                <a:lin ang="5400000" scaled="0"/>
              </a:gradFill>
              <a:ln w="9525" cap="flat" cmpd="sng" algn="ctr">
                <a:solidFill>
                  <a:schemeClr val="accent5">
                    <a:tint val="58000"/>
                    <a:shade val="95000"/>
                  </a:schemeClr>
                </a:solidFill>
                <a:round/>
              </a:ln>
              <a:effectLst/>
            </c:spPr>
            <c:extLst>
              <c:ext xmlns:c16="http://schemas.microsoft.com/office/drawing/2014/chart" uri="{C3380CC4-5D6E-409C-BE32-E72D297353CC}">
                <c16:uniqueId val="{00000022-7E0F-4C2E-A1B6-1AE4F26F62CB}"/>
              </c:ext>
            </c:extLst>
          </c:dPt>
          <c:cat>
            <c:strRef>
              <c:f>Sheet8!$B$10:$F$10</c:f>
              <c:strCache>
                <c:ptCount val="5"/>
                <c:pt idx="0">
                  <c:v>Labor Cost Reduction</c:v>
                </c:pt>
                <c:pt idx="1">
                  <c:v>IT Cost Reduction</c:v>
                </c:pt>
                <c:pt idx="2">
                  <c:v>Supply Chain Cost Reductions</c:v>
                </c:pt>
                <c:pt idx="3">
                  <c:v>Fullfillment Cost Reduction</c:v>
                </c:pt>
                <c:pt idx="4">
                  <c:v>EBITA</c:v>
                </c:pt>
              </c:strCache>
            </c:strRef>
          </c:cat>
          <c:val>
            <c:numRef>
              <c:f>Sheet8!$B$14:$F$14</c:f>
              <c:numCache>
                <c:formatCode>0%</c:formatCode>
                <c:ptCount val="5"/>
                <c:pt idx="0">
                  <c:v>7.4999999999999997E-3</c:v>
                </c:pt>
                <c:pt idx="1">
                  <c:v>7.4999999999999997E-3</c:v>
                </c:pt>
                <c:pt idx="2">
                  <c:v>7.4999999999999997E-3</c:v>
                </c:pt>
                <c:pt idx="3">
                  <c:v>7.4999999999999997E-3</c:v>
                </c:pt>
                <c:pt idx="4">
                  <c:v>0</c:v>
                </c:pt>
              </c:numCache>
            </c:numRef>
          </c:val>
          <c:extLst>
            <c:ext xmlns:c16="http://schemas.microsoft.com/office/drawing/2014/chart" uri="{C3380CC4-5D6E-409C-BE32-E72D297353CC}">
              <c16:uniqueId val="{00000023-7E0F-4C2E-A1B6-1AE4F26F62CB}"/>
            </c:ext>
          </c:extLst>
        </c:ser>
        <c:dLbls>
          <c:showLegendKey val="0"/>
          <c:showVal val="0"/>
          <c:showCatName val="0"/>
          <c:showSerName val="0"/>
          <c:showPercent val="0"/>
          <c:showBubbleSize val="0"/>
        </c:dLbls>
        <c:gapWidth val="150"/>
        <c:overlap val="100"/>
        <c:axId val="709689688"/>
        <c:axId val="709685424"/>
      </c:barChart>
      <c:catAx>
        <c:axId val="709689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Segoe Print" panose="02000600000000000000" pitchFamily="2" charset="0"/>
                <a:ea typeface="+mn-ea"/>
                <a:cs typeface="+mn-cs"/>
              </a:defRPr>
            </a:pPr>
            <a:endParaRPr lang="en-US"/>
          </a:p>
        </c:txPr>
        <c:crossAx val="709685424"/>
        <c:crosses val="autoZero"/>
        <c:auto val="1"/>
        <c:lblAlgn val="ctr"/>
        <c:lblOffset val="100"/>
        <c:noMultiLvlLbl val="0"/>
      </c:catAx>
      <c:valAx>
        <c:axId val="709685424"/>
        <c:scaling>
          <c:orientation val="minMax"/>
        </c:scaling>
        <c:delete val="1"/>
        <c:axPos val="l"/>
        <c:numFmt formatCode="0%" sourceLinked="1"/>
        <c:majorTickMark val="none"/>
        <c:minorTickMark val="none"/>
        <c:tickLblPos val="nextTo"/>
        <c:crossAx val="709689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sz="1800" b="1">
                <a:solidFill>
                  <a:schemeClr val="tx2"/>
                </a:solidFill>
                <a:latin typeface="Segoe Print" panose="02000600000000000000" pitchFamily="2" charset="0"/>
              </a:rPr>
              <a:t>Impact on top line (%)</a:t>
            </a:r>
          </a:p>
        </c:rich>
      </c:tx>
      <c:layout>
        <c:manualLayout>
          <c:xMode val="edge"/>
          <c:yMode val="edge"/>
          <c:x val="3.9465345846525563E-4"/>
          <c:y val="1.4245753354579077E-3"/>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manualLayout>
          <c:layoutTarget val="inner"/>
          <c:xMode val="edge"/>
          <c:yMode val="edge"/>
          <c:x val="0"/>
          <c:y val="0.11783581705235975"/>
          <c:w val="0.95120965650655198"/>
          <c:h val="0.72203220600480511"/>
        </c:manualLayout>
      </c:layout>
      <c:barChart>
        <c:barDir val="col"/>
        <c:grouping val="stacked"/>
        <c:varyColors val="0"/>
        <c:ser>
          <c:idx val="0"/>
          <c:order val="0"/>
          <c:tx>
            <c:strRef>
              <c:f>Sheet8!$A$4</c:f>
              <c:strCache>
                <c:ptCount val="1"/>
                <c:pt idx="0">
                  <c:v>Added Conveniance</c:v>
                </c:pt>
              </c:strCache>
            </c:strRef>
          </c:tx>
          <c:spPr>
            <a:gradFill rotWithShape="1">
              <a:gsLst>
                <a:gs pos="0">
                  <a:schemeClr val="accent1">
                    <a:shade val="58000"/>
                    <a:lumMod val="110000"/>
                    <a:satMod val="105000"/>
                    <a:tint val="67000"/>
                  </a:schemeClr>
                </a:gs>
                <a:gs pos="50000">
                  <a:schemeClr val="accent1">
                    <a:shade val="58000"/>
                    <a:lumMod val="105000"/>
                    <a:satMod val="103000"/>
                    <a:tint val="73000"/>
                  </a:schemeClr>
                </a:gs>
                <a:gs pos="100000">
                  <a:schemeClr val="accent1">
                    <a:shade val="58000"/>
                    <a:lumMod val="105000"/>
                    <a:satMod val="109000"/>
                    <a:tint val="81000"/>
                  </a:schemeClr>
                </a:gs>
              </a:gsLst>
              <a:lin ang="5400000" scaled="0"/>
            </a:gradFill>
            <a:ln w="9525" cap="flat" cmpd="sng" algn="ctr">
              <a:solidFill>
                <a:schemeClr val="accent1">
                  <a:shade val="58000"/>
                  <a:shade val="95000"/>
                </a:schemeClr>
              </a:solidFill>
              <a:round/>
            </a:ln>
            <a:effectLst/>
          </c:spPr>
          <c:invertIfNegative val="0"/>
          <c:dPt>
            <c:idx val="1"/>
            <c:invertIfNegative val="0"/>
            <c:bubble3D val="0"/>
            <c:spPr>
              <a:noFill/>
              <a:ln w="9525" cap="flat" cmpd="sng" algn="ctr">
                <a:noFill/>
                <a:round/>
              </a:ln>
              <a:effectLst/>
            </c:spPr>
            <c:extLst>
              <c:ext xmlns:c16="http://schemas.microsoft.com/office/drawing/2014/chart" uri="{C3380CC4-5D6E-409C-BE32-E72D297353CC}">
                <c16:uniqueId val="{00000001-425A-429F-A630-A31EE92C4262}"/>
              </c:ext>
            </c:extLst>
          </c:dPt>
          <c:dPt>
            <c:idx val="2"/>
            <c:invertIfNegative val="0"/>
            <c:bubble3D val="0"/>
            <c:spPr>
              <a:noFill/>
              <a:ln w="9525" cap="flat" cmpd="sng" algn="ctr">
                <a:noFill/>
                <a:round/>
              </a:ln>
              <a:effectLst/>
            </c:spPr>
            <c:extLst>
              <c:ext xmlns:c16="http://schemas.microsoft.com/office/drawing/2014/chart" uri="{C3380CC4-5D6E-409C-BE32-E72D297353CC}">
                <c16:uniqueId val="{00000003-425A-429F-A630-A31EE92C4262}"/>
              </c:ext>
            </c:extLst>
          </c:dPt>
          <c:dPt>
            <c:idx val="3"/>
            <c:invertIfNegative val="0"/>
            <c:bubble3D val="0"/>
            <c:spPr>
              <a:noFill/>
              <a:ln w="9525" cap="flat" cmpd="sng" algn="ctr">
                <a:noFill/>
                <a:round/>
              </a:ln>
              <a:effectLst/>
            </c:spPr>
            <c:extLst>
              <c:ext xmlns:c16="http://schemas.microsoft.com/office/drawing/2014/chart" uri="{C3380CC4-5D6E-409C-BE32-E72D297353CC}">
                <c16:uniqueId val="{00000005-425A-429F-A630-A31EE92C4262}"/>
              </c:ext>
            </c:extLst>
          </c:dPt>
          <c:cat>
            <c:strRef>
              <c:f>Sheet8!$B$3:$F$3</c:f>
              <c:strCache>
                <c:ptCount val="5"/>
                <c:pt idx="0">
                  <c:v>Added Conveniance</c:v>
                </c:pt>
                <c:pt idx="1">
                  <c:v>Merchandise Assortment</c:v>
                </c:pt>
                <c:pt idx="2">
                  <c:v>Personalized Promo</c:v>
                </c:pt>
                <c:pt idx="3">
                  <c:v>Out-of-Stock Reduction</c:v>
                </c:pt>
                <c:pt idx="4">
                  <c:v>Sales Uplift</c:v>
                </c:pt>
              </c:strCache>
            </c:strRef>
          </c:cat>
          <c:val>
            <c:numRef>
              <c:f>Sheet8!$B$4:$F$4</c:f>
              <c:numCache>
                <c:formatCode>0%</c:formatCode>
                <c:ptCount val="5"/>
                <c:pt idx="0">
                  <c:v>0.03</c:v>
                </c:pt>
                <c:pt idx="1">
                  <c:v>0.03</c:v>
                </c:pt>
                <c:pt idx="2">
                  <c:v>0.03</c:v>
                </c:pt>
                <c:pt idx="3">
                  <c:v>0.03</c:v>
                </c:pt>
                <c:pt idx="4">
                  <c:v>0.12</c:v>
                </c:pt>
              </c:numCache>
            </c:numRef>
          </c:val>
          <c:extLst>
            <c:ext xmlns:c16="http://schemas.microsoft.com/office/drawing/2014/chart" uri="{C3380CC4-5D6E-409C-BE32-E72D297353CC}">
              <c16:uniqueId val="{00000006-425A-429F-A630-A31EE92C4262}"/>
            </c:ext>
          </c:extLst>
        </c:ser>
        <c:ser>
          <c:idx val="1"/>
          <c:order val="1"/>
          <c:tx>
            <c:strRef>
              <c:f>Sheet8!$A$5</c:f>
              <c:strCache>
                <c:ptCount val="1"/>
                <c:pt idx="0">
                  <c:v>Merchandise</c:v>
                </c:pt>
              </c:strCache>
            </c:strRef>
          </c:tx>
          <c:spPr>
            <a:gradFill rotWithShape="1">
              <a:gsLst>
                <a:gs pos="0">
                  <a:schemeClr val="accent1">
                    <a:shade val="86000"/>
                    <a:lumMod val="110000"/>
                    <a:satMod val="105000"/>
                    <a:tint val="67000"/>
                  </a:schemeClr>
                </a:gs>
                <a:gs pos="50000">
                  <a:schemeClr val="accent1">
                    <a:shade val="86000"/>
                    <a:lumMod val="105000"/>
                    <a:satMod val="103000"/>
                    <a:tint val="73000"/>
                  </a:schemeClr>
                </a:gs>
                <a:gs pos="100000">
                  <a:schemeClr val="accent1">
                    <a:shade val="86000"/>
                    <a:lumMod val="105000"/>
                    <a:satMod val="109000"/>
                    <a:tint val="81000"/>
                  </a:schemeClr>
                </a:gs>
              </a:gsLst>
              <a:lin ang="5400000" scaled="0"/>
            </a:gradFill>
            <a:ln w="9525" cap="flat" cmpd="sng" algn="ctr">
              <a:solidFill>
                <a:schemeClr val="accent1">
                  <a:shade val="86000"/>
                  <a:shade val="95000"/>
                </a:schemeClr>
              </a:solidFill>
              <a:round/>
            </a:ln>
            <a:effectLst/>
          </c:spPr>
          <c:invertIfNegative val="0"/>
          <c:dPt>
            <c:idx val="0"/>
            <c:invertIfNegative val="0"/>
            <c:bubble3D val="0"/>
            <c:spPr>
              <a:noFill/>
              <a:ln w="9525" cap="flat" cmpd="sng" algn="ctr">
                <a:noFill/>
                <a:round/>
              </a:ln>
              <a:effectLst/>
            </c:spPr>
            <c:extLst>
              <c:ext xmlns:c16="http://schemas.microsoft.com/office/drawing/2014/chart" uri="{C3380CC4-5D6E-409C-BE32-E72D297353CC}">
                <c16:uniqueId val="{00000008-425A-429F-A630-A31EE92C4262}"/>
              </c:ext>
            </c:extLst>
          </c:dPt>
          <c:dPt>
            <c:idx val="2"/>
            <c:invertIfNegative val="0"/>
            <c:bubble3D val="0"/>
            <c:spPr>
              <a:noFill/>
              <a:ln w="9525" cap="flat" cmpd="sng" algn="ctr">
                <a:noFill/>
                <a:round/>
              </a:ln>
              <a:effectLst/>
            </c:spPr>
            <c:extLst>
              <c:ext xmlns:c16="http://schemas.microsoft.com/office/drawing/2014/chart" uri="{C3380CC4-5D6E-409C-BE32-E72D297353CC}">
                <c16:uniqueId val="{0000000A-425A-429F-A630-A31EE92C4262}"/>
              </c:ext>
            </c:extLst>
          </c:dPt>
          <c:dPt>
            <c:idx val="3"/>
            <c:invertIfNegative val="0"/>
            <c:bubble3D val="0"/>
            <c:spPr>
              <a:noFill/>
              <a:ln w="9525" cap="flat" cmpd="sng" algn="ctr">
                <a:noFill/>
                <a:round/>
              </a:ln>
              <a:effectLst/>
            </c:spPr>
            <c:extLst>
              <c:ext xmlns:c16="http://schemas.microsoft.com/office/drawing/2014/chart" uri="{C3380CC4-5D6E-409C-BE32-E72D297353CC}">
                <c16:uniqueId val="{0000000C-425A-429F-A630-A31EE92C4262}"/>
              </c:ext>
            </c:extLst>
          </c:dPt>
          <c:cat>
            <c:strRef>
              <c:f>Sheet8!$B$3:$F$3</c:f>
              <c:strCache>
                <c:ptCount val="5"/>
                <c:pt idx="0">
                  <c:v>Added Conveniance</c:v>
                </c:pt>
                <c:pt idx="1">
                  <c:v>Merchandise Assortment</c:v>
                </c:pt>
                <c:pt idx="2">
                  <c:v>Personalized Promo</c:v>
                </c:pt>
                <c:pt idx="3">
                  <c:v>Out-of-Stock Reduction</c:v>
                </c:pt>
                <c:pt idx="4">
                  <c:v>Sales Uplift</c:v>
                </c:pt>
              </c:strCache>
            </c:strRef>
          </c:cat>
          <c:val>
            <c:numRef>
              <c:f>Sheet8!$B$5:$F$5</c:f>
              <c:numCache>
                <c:formatCode>0%</c:formatCode>
                <c:ptCount val="5"/>
                <c:pt idx="0">
                  <c:v>0.03</c:v>
                </c:pt>
                <c:pt idx="1">
                  <c:v>0.03</c:v>
                </c:pt>
                <c:pt idx="2">
                  <c:v>0.03</c:v>
                </c:pt>
                <c:pt idx="3">
                  <c:v>0.03</c:v>
                </c:pt>
                <c:pt idx="4">
                  <c:v>0</c:v>
                </c:pt>
              </c:numCache>
            </c:numRef>
          </c:val>
          <c:extLst>
            <c:ext xmlns:c16="http://schemas.microsoft.com/office/drawing/2014/chart" uri="{C3380CC4-5D6E-409C-BE32-E72D297353CC}">
              <c16:uniqueId val="{0000000D-425A-429F-A630-A31EE92C4262}"/>
            </c:ext>
          </c:extLst>
        </c:ser>
        <c:ser>
          <c:idx val="2"/>
          <c:order val="2"/>
          <c:tx>
            <c:strRef>
              <c:f>Sheet8!$A$6</c:f>
              <c:strCache>
                <c:ptCount val="1"/>
                <c:pt idx="0">
                  <c:v>Personalized Promo</c:v>
                </c:pt>
              </c:strCache>
            </c:strRef>
          </c:tx>
          <c:spPr>
            <a:gradFill rotWithShape="1">
              <a:gsLst>
                <a:gs pos="0">
                  <a:schemeClr val="accent1">
                    <a:tint val="86000"/>
                    <a:lumMod val="110000"/>
                    <a:satMod val="105000"/>
                    <a:tint val="67000"/>
                  </a:schemeClr>
                </a:gs>
                <a:gs pos="50000">
                  <a:schemeClr val="accent1">
                    <a:tint val="86000"/>
                    <a:lumMod val="105000"/>
                    <a:satMod val="103000"/>
                    <a:tint val="73000"/>
                  </a:schemeClr>
                </a:gs>
                <a:gs pos="100000">
                  <a:schemeClr val="accent1">
                    <a:tint val="86000"/>
                    <a:lumMod val="105000"/>
                    <a:satMod val="109000"/>
                    <a:tint val="81000"/>
                  </a:schemeClr>
                </a:gs>
              </a:gsLst>
              <a:lin ang="5400000" scaled="0"/>
            </a:gradFill>
            <a:ln w="9525" cap="flat" cmpd="sng" algn="ctr">
              <a:solidFill>
                <a:schemeClr val="accent1">
                  <a:tint val="86000"/>
                  <a:shade val="95000"/>
                </a:schemeClr>
              </a:solidFill>
              <a:round/>
            </a:ln>
            <a:effectLst/>
          </c:spPr>
          <c:invertIfNegative val="0"/>
          <c:dPt>
            <c:idx val="0"/>
            <c:invertIfNegative val="0"/>
            <c:bubble3D val="0"/>
            <c:spPr>
              <a:noFill/>
              <a:ln w="9525" cap="flat" cmpd="sng" algn="ctr">
                <a:noFill/>
                <a:round/>
              </a:ln>
              <a:effectLst/>
            </c:spPr>
            <c:extLst>
              <c:ext xmlns:c16="http://schemas.microsoft.com/office/drawing/2014/chart" uri="{C3380CC4-5D6E-409C-BE32-E72D297353CC}">
                <c16:uniqueId val="{0000000F-425A-429F-A630-A31EE92C4262}"/>
              </c:ext>
            </c:extLst>
          </c:dPt>
          <c:dPt>
            <c:idx val="1"/>
            <c:invertIfNegative val="0"/>
            <c:bubble3D val="0"/>
            <c:spPr>
              <a:noFill/>
              <a:ln w="9525" cap="flat" cmpd="sng" algn="ctr">
                <a:noFill/>
                <a:round/>
              </a:ln>
              <a:effectLst/>
            </c:spPr>
            <c:extLst>
              <c:ext xmlns:c16="http://schemas.microsoft.com/office/drawing/2014/chart" uri="{C3380CC4-5D6E-409C-BE32-E72D297353CC}">
                <c16:uniqueId val="{00000011-425A-429F-A630-A31EE92C4262}"/>
              </c:ext>
            </c:extLst>
          </c:dPt>
          <c:dPt>
            <c:idx val="3"/>
            <c:invertIfNegative val="0"/>
            <c:bubble3D val="0"/>
            <c:spPr>
              <a:noFill/>
              <a:ln w="9525" cap="flat" cmpd="sng" algn="ctr">
                <a:noFill/>
                <a:round/>
              </a:ln>
              <a:effectLst/>
            </c:spPr>
            <c:extLst>
              <c:ext xmlns:c16="http://schemas.microsoft.com/office/drawing/2014/chart" uri="{C3380CC4-5D6E-409C-BE32-E72D297353CC}">
                <c16:uniqueId val="{00000013-425A-429F-A630-A31EE92C4262}"/>
              </c:ext>
            </c:extLst>
          </c:dPt>
          <c:cat>
            <c:strRef>
              <c:f>Sheet8!$B$3:$F$3</c:f>
              <c:strCache>
                <c:ptCount val="5"/>
                <c:pt idx="0">
                  <c:v>Added Conveniance</c:v>
                </c:pt>
                <c:pt idx="1">
                  <c:v>Merchandise Assortment</c:v>
                </c:pt>
                <c:pt idx="2">
                  <c:v>Personalized Promo</c:v>
                </c:pt>
                <c:pt idx="3">
                  <c:v>Out-of-Stock Reduction</c:v>
                </c:pt>
                <c:pt idx="4">
                  <c:v>Sales Uplift</c:v>
                </c:pt>
              </c:strCache>
            </c:strRef>
          </c:cat>
          <c:val>
            <c:numRef>
              <c:f>Sheet8!$B$6:$F$6</c:f>
              <c:numCache>
                <c:formatCode>0%</c:formatCode>
                <c:ptCount val="5"/>
                <c:pt idx="0">
                  <c:v>0.05</c:v>
                </c:pt>
                <c:pt idx="1">
                  <c:v>0.05</c:v>
                </c:pt>
                <c:pt idx="2">
                  <c:v>0.05</c:v>
                </c:pt>
                <c:pt idx="3">
                  <c:v>0.05</c:v>
                </c:pt>
                <c:pt idx="4">
                  <c:v>0</c:v>
                </c:pt>
              </c:numCache>
            </c:numRef>
          </c:val>
          <c:extLst>
            <c:ext xmlns:c16="http://schemas.microsoft.com/office/drawing/2014/chart" uri="{C3380CC4-5D6E-409C-BE32-E72D297353CC}">
              <c16:uniqueId val="{00000014-425A-429F-A630-A31EE92C4262}"/>
            </c:ext>
          </c:extLst>
        </c:ser>
        <c:ser>
          <c:idx val="3"/>
          <c:order val="3"/>
          <c:tx>
            <c:strRef>
              <c:f>Sheet8!$A$7</c:f>
              <c:strCache>
                <c:ptCount val="1"/>
                <c:pt idx="0">
                  <c:v>Out-of-Stock Reduction</c:v>
                </c:pt>
              </c:strCache>
            </c:strRef>
          </c:tx>
          <c:spPr>
            <a:gradFill rotWithShape="1">
              <a:gsLst>
                <a:gs pos="0">
                  <a:schemeClr val="accent1">
                    <a:tint val="58000"/>
                    <a:lumMod val="110000"/>
                    <a:satMod val="105000"/>
                    <a:tint val="67000"/>
                  </a:schemeClr>
                </a:gs>
                <a:gs pos="50000">
                  <a:schemeClr val="accent1">
                    <a:tint val="58000"/>
                    <a:lumMod val="105000"/>
                    <a:satMod val="103000"/>
                    <a:tint val="73000"/>
                  </a:schemeClr>
                </a:gs>
                <a:gs pos="100000">
                  <a:schemeClr val="accent1">
                    <a:tint val="58000"/>
                    <a:lumMod val="105000"/>
                    <a:satMod val="109000"/>
                    <a:tint val="81000"/>
                  </a:schemeClr>
                </a:gs>
              </a:gsLst>
              <a:lin ang="5400000" scaled="0"/>
            </a:gradFill>
            <a:ln w="9525" cap="flat" cmpd="sng" algn="ctr">
              <a:solidFill>
                <a:schemeClr val="accent1">
                  <a:tint val="58000"/>
                  <a:shade val="95000"/>
                </a:schemeClr>
              </a:solidFill>
              <a:round/>
            </a:ln>
            <a:effectLst/>
          </c:spPr>
          <c:invertIfNegative val="0"/>
          <c:dPt>
            <c:idx val="0"/>
            <c:invertIfNegative val="0"/>
            <c:bubble3D val="0"/>
            <c:spPr>
              <a:noFill/>
              <a:ln w="9525" cap="flat" cmpd="sng" algn="ctr">
                <a:noFill/>
                <a:round/>
              </a:ln>
              <a:effectLst/>
            </c:spPr>
            <c:extLst>
              <c:ext xmlns:c16="http://schemas.microsoft.com/office/drawing/2014/chart" uri="{C3380CC4-5D6E-409C-BE32-E72D297353CC}">
                <c16:uniqueId val="{00000016-425A-429F-A630-A31EE92C4262}"/>
              </c:ext>
            </c:extLst>
          </c:dPt>
          <c:dPt>
            <c:idx val="1"/>
            <c:invertIfNegative val="0"/>
            <c:bubble3D val="0"/>
            <c:spPr>
              <a:noFill/>
              <a:ln w="9525" cap="flat" cmpd="sng" algn="ctr">
                <a:noFill/>
                <a:round/>
              </a:ln>
              <a:effectLst/>
            </c:spPr>
            <c:extLst>
              <c:ext xmlns:c16="http://schemas.microsoft.com/office/drawing/2014/chart" uri="{C3380CC4-5D6E-409C-BE32-E72D297353CC}">
                <c16:uniqueId val="{00000018-425A-429F-A630-A31EE92C4262}"/>
              </c:ext>
            </c:extLst>
          </c:dPt>
          <c:dPt>
            <c:idx val="2"/>
            <c:invertIfNegative val="0"/>
            <c:bubble3D val="0"/>
            <c:spPr>
              <a:noFill/>
              <a:ln w="9525" cap="flat" cmpd="sng" algn="ctr">
                <a:noFill/>
                <a:round/>
              </a:ln>
              <a:effectLst/>
            </c:spPr>
            <c:extLst>
              <c:ext xmlns:c16="http://schemas.microsoft.com/office/drawing/2014/chart" uri="{C3380CC4-5D6E-409C-BE32-E72D297353CC}">
                <c16:uniqueId val="{0000001A-425A-429F-A630-A31EE92C4262}"/>
              </c:ext>
            </c:extLst>
          </c:dPt>
          <c:cat>
            <c:strRef>
              <c:f>Sheet8!$B$3:$F$3</c:f>
              <c:strCache>
                <c:ptCount val="5"/>
                <c:pt idx="0">
                  <c:v>Added Conveniance</c:v>
                </c:pt>
                <c:pt idx="1">
                  <c:v>Merchandise Assortment</c:v>
                </c:pt>
                <c:pt idx="2">
                  <c:v>Personalized Promo</c:v>
                </c:pt>
                <c:pt idx="3">
                  <c:v>Out-of-Stock Reduction</c:v>
                </c:pt>
                <c:pt idx="4">
                  <c:v>Sales Uplift</c:v>
                </c:pt>
              </c:strCache>
            </c:strRef>
          </c:cat>
          <c:val>
            <c:numRef>
              <c:f>Sheet8!$B$7:$F$7</c:f>
              <c:numCache>
                <c:formatCode>0%</c:formatCode>
                <c:ptCount val="5"/>
                <c:pt idx="0">
                  <c:v>0.01</c:v>
                </c:pt>
                <c:pt idx="1">
                  <c:v>0.01</c:v>
                </c:pt>
                <c:pt idx="2">
                  <c:v>0.01</c:v>
                </c:pt>
                <c:pt idx="3">
                  <c:v>0.01</c:v>
                </c:pt>
                <c:pt idx="4">
                  <c:v>0</c:v>
                </c:pt>
              </c:numCache>
            </c:numRef>
          </c:val>
          <c:extLst>
            <c:ext xmlns:c16="http://schemas.microsoft.com/office/drawing/2014/chart" uri="{C3380CC4-5D6E-409C-BE32-E72D297353CC}">
              <c16:uniqueId val="{0000001B-425A-429F-A630-A31EE92C4262}"/>
            </c:ext>
          </c:extLst>
        </c:ser>
        <c:dLbls>
          <c:showLegendKey val="0"/>
          <c:showVal val="0"/>
          <c:showCatName val="0"/>
          <c:showSerName val="0"/>
          <c:showPercent val="0"/>
          <c:showBubbleSize val="0"/>
        </c:dLbls>
        <c:gapWidth val="150"/>
        <c:overlap val="100"/>
        <c:axId val="709689688"/>
        <c:axId val="709685424"/>
      </c:barChart>
      <c:catAx>
        <c:axId val="7096896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Segoe Print" panose="02000600000000000000" pitchFamily="2" charset="0"/>
                <a:ea typeface="+mn-ea"/>
                <a:cs typeface="+mn-cs"/>
              </a:defRPr>
            </a:pPr>
            <a:endParaRPr lang="en-US"/>
          </a:p>
        </c:txPr>
        <c:crossAx val="709685424"/>
        <c:crosses val="autoZero"/>
        <c:auto val="1"/>
        <c:lblAlgn val="ctr"/>
        <c:lblOffset val="100"/>
        <c:noMultiLvlLbl val="0"/>
      </c:catAx>
      <c:valAx>
        <c:axId val="709685424"/>
        <c:scaling>
          <c:orientation val="minMax"/>
        </c:scaling>
        <c:delete val="1"/>
        <c:axPos val="l"/>
        <c:numFmt formatCode="0%" sourceLinked="1"/>
        <c:majorTickMark val="none"/>
        <c:minorTickMark val="none"/>
        <c:tickLblPos val="nextTo"/>
        <c:crossAx val="709689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3.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4.xml><?xml version="1.0" encoding="utf-8"?>
<cs:chartStyle xmlns:cs="http://schemas.microsoft.com/office/drawing/2012/chartStyle" xmlns:a="http://schemas.openxmlformats.org/drawingml/2006/main" id="221">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5.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6.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301">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image" Target="../media/image94.jp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diagrams/_rels/data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diagrams/_rels/data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jpeg"/></Relationships>
</file>

<file path=ppt/diagrams/_rels/data7.xml.rels><?xml version="1.0" encoding="UTF-8" standalone="yes"?>
<Relationships xmlns="http://schemas.openxmlformats.org/package/2006/relationships"><Relationship Id="rId1" Type="http://schemas.openxmlformats.org/officeDocument/2006/relationships/image" Target="../media/image85.png"/></Relationships>
</file>

<file path=ppt/diagrams/_rels/data8.xml.rels><?xml version="1.0" encoding="UTF-8" standalone="yes"?>
<Relationships xmlns="http://schemas.openxmlformats.org/package/2006/relationships"><Relationship Id="rId1" Type="http://schemas.openxmlformats.org/officeDocument/2006/relationships/image" Target="../media/image1.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png"/><Relationship Id="rId1" Type="http://schemas.openxmlformats.org/officeDocument/2006/relationships/image" Target="../media/image94.jp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85.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AF6555-AB09-8F43-BDD1-6939A3CB5A3B}"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7D5A5B29-E521-104E-93A5-A1112B78ACCF}">
      <dgm:prSet phldrT="[Text]" custT="1"/>
      <dgm:spPr>
        <a:solidFill>
          <a:srgbClr val="4A66AC">
            <a:hueOff val="0"/>
            <a:satOff val="0"/>
            <a:lumOff val="0"/>
            <a:alpha val="55000"/>
          </a:srgbClr>
        </a:solidFill>
        <a:ln w="15875" cap="rnd" cmpd="sng" algn="ctr">
          <a:solidFill>
            <a:prstClr val="white"/>
          </a:solidFill>
          <a:prstDash val="solid"/>
        </a:ln>
        <a:effectLst/>
      </dgm:spPr>
      <dgm:t>
        <a:bodyPr spcFirstLastPara="0" vert="horz" wrap="square" lIns="128016" tIns="73152" rIns="128016" bIns="73152" numCol="1" spcCol="1270" anchor="ctr" anchorCtr="0"/>
        <a:lstStyle/>
        <a:p>
          <a:r>
            <a:rPr lang="en-US" sz="1800" dirty="0">
              <a:solidFill>
                <a:schemeClr val="tx2"/>
              </a:solidFill>
              <a:latin typeface="Segoe Print" panose="02000800000000000000" pitchFamily="2" charset="0"/>
            </a:rPr>
            <a:t>EPS</a:t>
          </a:r>
        </a:p>
      </dgm:t>
    </dgm:pt>
    <dgm:pt modelId="{74CF0697-03D5-4342-BB03-B9A53513C08E}" type="parTrans" cxnId="{E4A307B5-C5D7-CA45-93FF-AFAC4EB10884}">
      <dgm:prSet/>
      <dgm:spPr/>
      <dgm:t>
        <a:bodyPr/>
        <a:lstStyle/>
        <a:p>
          <a:endParaRPr lang="en-US" sz="1400">
            <a:latin typeface="Segoe Print" panose="02000800000000000000" pitchFamily="2" charset="0"/>
          </a:endParaRPr>
        </a:p>
      </dgm:t>
    </dgm:pt>
    <dgm:pt modelId="{A3595F6A-8668-3C48-836E-1091FE8124E4}" type="sibTrans" cxnId="{E4A307B5-C5D7-CA45-93FF-AFAC4EB10884}">
      <dgm:prSet/>
      <dgm:spPr/>
      <dgm:t>
        <a:bodyPr/>
        <a:lstStyle/>
        <a:p>
          <a:endParaRPr lang="en-US" sz="1400">
            <a:latin typeface="Segoe Print" panose="02000800000000000000" pitchFamily="2" charset="0"/>
          </a:endParaRPr>
        </a:p>
      </dgm:t>
    </dgm:pt>
    <dgm:pt modelId="{7A7CC7FA-4A06-2348-A501-429D6B7514CD}">
      <dgm:prSet phldrT="[Text]" custT="1"/>
      <dgm:spPr>
        <a:solidFill>
          <a:schemeClr val="accent1">
            <a:tint val="40000"/>
            <a:hueOff val="0"/>
            <a:satOff val="0"/>
            <a:lumOff val="0"/>
            <a:alpha val="52000"/>
          </a:schemeClr>
        </a:solidFill>
      </dgm:spPr>
      <dgm:t>
        <a:bodyPr/>
        <a:lstStyle/>
        <a:p>
          <a:pPr marL="0">
            <a:spcAft>
              <a:spcPts val="0"/>
            </a:spcAft>
          </a:pPr>
          <a:r>
            <a:rPr lang="en-US" sz="1400" dirty="0">
              <a:latin typeface="Segoe Print" panose="02000800000000000000" pitchFamily="2" charset="0"/>
            </a:rPr>
            <a:t>Well </a:t>
          </a:r>
          <a:r>
            <a:rPr lang="en-US" sz="1400" b="1" dirty="0">
              <a:solidFill>
                <a:srgbClr val="FF0000"/>
              </a:solidFill>
              <a:latin typeface="Segoe Print" panose="02000800000000000000" pitchFamily="2" charset="0"/>
            </a:rPr>
            <a:t>below</a:t>
          </a:r>
          <a:r>
            <a:rPr lang="en-US" sz="1400" dirty="0">
              <a:latin typeface="Segoe Print" panose="02000800000000000000" pitchFamily="2" charset="0"/>
            </a:rPr>
            <a:t> expectation</a:t>
          </a:r>
        </a:p>
      </dgm:t>
    </dgm:pt>
    <dgm:pt modelId="{01106BC6-67BD-904F-A03E-28717F80C135}" type="parTrans" cxnId="{FFCF3FE6-05EB-1643-8AE1-0CA008C20BCF}">
      <dgm:prSet/>
      <dgm:spPr/>
      <dgm:t>
        <a:bodyPr/>
        <a:lstStyle/>
        <a:p>
          <a:endParaRPr lang="en-US" sz="1400">
            <a:latin typeface="Segoe Print" panose="02000800000000000000" pitchFamily="2" charset="0"/>
          </a:endParaRPr>
        </a:p>
      </dgm:t>
    </dgm:pt>
    <dgm:pt modelId="{D7BFB7DF-3D9A-8447-913E-92F8B6A1B7FD}" type="sibTrans" cxnId="{FFCF3FE6-05EB-1643-8AE1-0CA008C20BCF}">
      <dgm:prSet/>
      <dgm:spPr/>
      <dgm:t>
        <a:bodyPr/>
        <a:lstStyle/>
        <a:p>
          <a:endParaRPr lang="en-US" sz="1400">
            <a:latin typeface="Segoe Print" panose="02000800000000000000" pitchFamily="2" charset="0"/>
          </a:endParaRPr>
        </a:p>
      </dgm:t>
    </dgm:pt>
    <dgm:pt modelId="{EC2C8197-5562-D84E-87D0-771C0D7804EB}">
      <dgm:prSet phldrT="[Text]" custT="1"/>
      <dgm:spPr>
        <a:solidFill>
          <a:schemeClr val="accent1">
            <a:tint val="40000"/>
            <a:hueOff val="0"/>
            <a:satOff val="0"/>
            <a:lumOff val="0"/>
            <a:alpha val="52000"/>
          </a:schemeClr>
        </a:solidFill>
      </dgm:spPr>
      <dgm:t>
        <a:bodyPr/>
        <a:lstStyle/>
        <a:p>
          <a:pPr marL="0">
            <a:spcAft>
              <a:spcPts val="0"/>
            </a:spcAft>
          </a:pPr>
          <a:r>
            <a:rPr lang="en-US" sz="1400" dirty="0">
              <a:latin typeface="Segoe Print" panose="02000800000000000000" pitchFamily="2" charset="0"/>
            </a:rPr>
            <a:t>Growth 150 at best in </a:t>
          </a:r>
          <a:r>
            <a:rPr lang="en-US" sz="1400" b="1" dirty="0">
              <a:solidFill>
                <a:srgbClr val="FF0000"/>
              </a:solidFill>
              <a:latin typeface="Segoe Print" panose="02000800000000000000" pitchFamily="2" charset="0"/>
            </a:rPr>
            <a:t>silos and stages</a:t>
          </a:r>
        </a:p>
      </dgm:t>
    </dgm:pt>
    <dgm:pt modelId="{EBBDAC7B-031A-D74A-83F7-C24CEF515740}" type="parTrans" cxnId="{97E31B1D-FCA1-2946-AEA1-7D2D59D1E459}">
      <dgm:prSet/>
      <dgm:spPr/>
      <dgm:t>
        <a:bodyPr/>
        <a:lstStyle/>
        <a:p>
          <a:endParaRPr lang="en-US" sz="1400">
            <a:latin typeface="Segoe Print" panose="02000800000000000000" pitchFamily="2" charset="0"/>
          </a:endParaRPr>
        </a:p>
      </dgm:t>
    </dgm:pt>
    <dgm:pt modelId="{2348BCDC-0B0E-AD4B-B015-833AEEF0CD86}" type="sibTrans" cxnId="{97E31B1D-FCA1-2946-AEA1-7D2D59D1E459}">
      <dgm:prSet/>
      <dgm:spPr/>
      <dgm:t>
        <a:bodyPr/>
        <a:lstStyle/>
        <a:p>
          <a:endParaRPr lang="en-US" sz="1400">
            <a:latin typeface="Segoe Print" panose="02000800000000000000" pitchFamily="2" charset="0"/>
          </a:endParaRPr>
        </a:p>
      </dgm:t>
    </dgm:pt>
    <dgm:pt modelId="{7D4AE00F-8E73-EC49-80E0-BC79A73C63AC}">
      <dgm:prSet phldrT="[Text]" custT="1"/>
      <dgm:spPr>
        <a:solidFill>
          <a:schemeClr val="accent1">
            <a:hueOff val="0"/>
            <a:satOff val="0"/>
            <a:lumOff val="0"/>
            <a:alpha val="55000"/>
          </a:schemeClr>
        </a:solidFill>
        <a:ln>
          <a:solidFill>
            <a:schemeClr val="bg1"/>
          </a:solidFill>
        </a:ln>
      </dgm:spPr>
      <dgm:t>
        <a:bodyPr/>
        <a:lstStyle/>
        <a:p>
          <a:r>
            <a:rPr lang="en-US" sz="1800" dirty="0">
              <a:solidFill>
                <a:schemeClr val="tx2"/>
              </a:solidFill>
              <a:latin typeface="Segoe Print" panose="02000800000000000000" pitchFamily="2" charset="0"/>
            </a:rPr>
            <a:t>Inventory</a:t>
          </a:r>
        </a:p>
      </dgm:t>
    </dgm:pt>
    <dgm:pt modelId="{3A8982D4-1A8E-764A-9A11-13A48DB1AADF}" type="parTrans" cxnId="{A580DD2E-569F-5B49-B3D0-3AA87DC8DD3F}">
      <dgm:prSet/>
      <dgm:spPr/>
      <dgm:t>
        <a:bodyPr/>
        <a:lstStyle/>
        <a:p>
          <a:endParaRPr lang="en-US" sz="1400">
            <a:latin typeface="Segoe Print" panose="02000800000000000000" pitchFamily="2" charset="0"/>
          </a:endParaRPr>
        </a:p>
      </dgm:t>
    </dgm:pt>
    <dgm:pt modelId="{9473886D-867A-E943-8B7B-AF94B1C059D1}" type="sibTrans" cxnId="{A580DD2E-569F-5B49-B3D0-3AA87DC8DD3F}">
      <dgm:prSet/>
      <dgm:spPr/>
      <dgm:t>
        <a:bodyPr/>
        <a:lstStyle/>
        <a:p>
          <a:endParaRPr lang="en-US" sz="1400">
            <a:latin typeface="Segoe Print" panose="02000800000000000000" pitchFamily="2" charset="0"/>
          </a:endParaRPr>
        </a:p>
      </dgm:t>
    </dgm:pt>
    <dgm:pt modelId="{16A704EB-D6D3-CE45-BA92-200BAC4E06C0}">
      <dgm:prSet phldrT="[Text]" custT="1"/>
      <dgm:spPr>
        <a:solidFill>
          <a:schemeClr val="accent1">
            <a:tint val="40000"/>
            <a:hueOff val="0"/>
            <a:satOff val="0"/>
            <a:lumOff val="0"/>
            <a:alpha val="52000"/>
          </a:schemeClr>
        </a:solidFill>
      </dgm:spPr>
      <dgm:t>
        <a:bodyPr/>
        <a:lstStyle/>
        <a:p>
          <a:pPr marL="114300">
            <a:spcAft>
              <a:spcPct val="15000"/>
            </a:spcAft>
          </a:pPr>
          <a:r>
            <a:rPr lang="en-US" sz="1400" b="1" dirty="0">
              <a:solidFill>
                <a:srgbClr val="FF0000"/>
              </a:solidFill>
              <a:latin typeface="Segoe Print" panose="02000800000000000000" pitchFamily="2" charset="0"/>
            </a:rPr>
            <a:t>Elevated</a:t>
          </a:r>
          <a:r>
            <a:rPr lang="en-US" sz="1400" dirty="0">
              <a:latin typeface="Segoe Print" panose="02000800000000000000" pitchFamily="2" charset="0"/>
            </a:rPr>
            <a:t> post season inventory levels </a:t>
          </a:r>
        </a:p>
      </dgm:t>
    </dgm:pt>
    <dgm:pt modelId="{205EC12A-7F3B-014E-9DAE-585B5EFB4870}" type="parTrans" cxnId="{0C1839B6-27E1-E047-AFEE-606D847E0C02}">
      <dgm:prSet/>
      <dgm:spPr/>
      <dgm:t>
        <a:bodyPr/>
        <a:lstStyle/>
        <a:p>
          <a:endParaRPr lang="en-US" sz="1400">
            <a:latin typeface="Segoe Print" panose="02000800000000000000" pitchFamily="2" charset="0"/>
          </a:endParaRPr>
        </a:p>
      </dgm:t>
    </dgm:pt>
    <dgm:pt modelId="{15F42FF1-5A8C-4446-B0A6-7388307B13A0}" type="sibTrans" cxnId="{0C1839B6-27E1-E047-AFEE-606D847E0C02}">
      <dgm:prSet/>
      <dgm:spPr/>
      <dgm:t>
        <a:bodyPr/>
        <a:lstStyle/>
        <a:p>
          <a:endParaRPr lang="en-US" sz="1400">
            <a:latin typeface="Segoe Print" panose="02000800000000000000" pitchFamily="2" charset="0"/>
          </a:endParaRPr>
        </a:p>
      </dgm:t>
    </dgm:pt>
    <dgm:pt modelId="{3485970F-BDC2-2E40-A338-7ACC4768BEEE}">
      <dgm:prSet phldrT="[Text]" custT="1"/>
      <dgm:spPr>
        <a:solidFill>
          <a:schemeClr val="accent1">
            <a:tint val="40000"/>
            <a:hueOff val="0"/>
            <a:satOff val="0"/>
            <a:lumOff val="0"/>
            <a:alpha val="52000"/>
          </a:schemeClr>
        </a:solidFill>
      </dgm:spPr>
      <dgm:t>
        <a:bodyPr/>
        <a:lstStyle/>
        <a:p>
          <a:pPr marL="114300">
            <a:spcAft>
              <a:spcPct val="15000"/>
            </a:spcAft>
          </a:pPr>
          <a:r>
            <a:rPr lang="en-US" sz="1400" dirty="0">
              <a:latin typeface="Segoe Print" panose="02000800000000000000" pitchFamily="2" charset="0"/>
            </a:rPr>
            <a:t>Heavy </a:t>
          </a:r>
          <a:r>
            <a:rPr lang="en-US" sz="1400" b="1" dirty="0">
              <a:solidFill>
                <a:srgbClr val="FF0000"/>
              </a:solidFill>
              <a:latin typeface="Segoe Print" panose="02000800000000000000" pitchFamily="2" charset="0"/>
            </a:rPr>
            <a:t>price markdowns</a:t>
          </a:r>
        </a:p>
      </dgm:t>
    </dgm:pt>
    <dgm:pt modelId="{2890D9EB-03B7-B54C-BBCE-C82A2ED992FF}" type="parTrans" cxnId="{379D22A5-E537-CE4D-90C1-74C9BBD451E1}">
      <dgm:prSet/>
      <dgm:spPr/>
      <dgm:t>
        <a:bodyPr/>
        <a:lstStyle/>
        <a:p>
          <a:endParaRPr lang="en-US" sz="1400">
            <a:latin typeface="Segoe Print" panose="02000800000000000000" pitchFamily="2" charset="0"/>
          </a:endParaRPr>
        </a:p>
      </dgm:t>
    </dgm:pt>
    <dgm:pt modelId="{50A8AABF-A236-204C-BED2-AA6F76D30B17}" type="sibTrans" cxnId="{379D22A5-E537-CE4D-90C1-74C9BBD451E1}">
      <dgm:prSet/>
      <dgm:spPr/>
      <dgm:t>
        <a:bodyPr/>
        <a:lstStyle/>
        <a:p>
          <a:endParaRPr lang="en-US" sz="1400">
            <a:latin typeface="Segoe Print" panose="02000800000000000000" pitchFamily="2" charset="0"/>
          </a:endParaRPr>
        </a:p>
      </dgm:t>
    </dgm:pt>
    <dgm:pt modelId="{6EC305D8-6771-F343-9716-E4D57A842A56}">
      <dgm:prSet phldrT="[Text]" custT="1"/>
      <dgm:spPr>
        <a:solidFill>
          <a:schemeClr val="accent1">
            <a:hueOff val="0"/>
            <a:satOff val="0"/>
            <a:lumOff val="0"/>
            <a:alpha val="55000"/>
          </a:schemeClr>
        </a:solidFill>
        <a:ln>
          <a:solidFill>
            <a:schemeClr val="bg1"/>
          </a:solidFill>
        </a:ln>
      </dgm:spPr>
      <dgm:t>
        <a:bodyPr/>
        <a:lstStyle/>
        <a:p>
          <a:r>
            <a:rPr lang="en-US" sz="1800" dirty="0">
              <a:solidFill>
                <a:schemeClr val="tx2"/>
              </a:solidFill>
              <a:latin typeface="Segoe Print" panose="02000800000000000000" pitchFamily="2" charset="0"/>
            </a:rPr>
            <a:t>Business</a:t>
          </a:r>
        </a:p>
      </dgm:t>
    </dgm:pt>
    <dgm:pt modelId="{1929FECD-8689-0F47-8039-676AA448AC9A}" type="parTrans" cxnId="{DFBB2514-F29D-9B4B-906D-4D4A55801989}">
      <dgm:prSet/>
      <dgm:spPr/>
      <dgm:t>
        <a:bodyPr/>
        <a:lstStyle/>
        <a:p>
          <a:endParaRPr lang="en-US" sz="1400">
            <a:latin typeface="Segoe Print" panose="02000800000000000000" pitchFamily="2" charset="0"/>
          </a:endParaRPr>
        </a:p>
      </dgm:t>
    </dgm:pt>
    <dgm:pt modelId="{3D0A3E81-9FE0-314A-8157-ADEF00346945}" type="sibTrans" cxnId="{DFBB2514-F29D-9B4B-906D-4D4A55801989}">
      <dgm:prSet/>
      <dgm:spPr/>
      <dgm:t>
        <a:bodyPr/>
        <a:lstStyle/>
        <a:p>
          <a:endParaRPr lang="en-US" sz="1400">
            <a:latin typeface="Segoe Print" panose="02000800000000000000" pitchFamily="2" charset="0"/>
          </a:endParaRPr>
        </a:p>
      </dgm:t>
    </dgm:pt>
    <dgm:pt modelId="{9DBDA1AE-A175-1B44-9312-50C394ABDC27}">
      <dgm:prSet phldrT="[Text]" custT="1"/>
      <dgm:spPr>
        <a:solidFill>
          <a:schemeClr val="accent1">
            <a:tint val="40000"/>
            <a:hueOff val="0"/>
            <a:satOff val="0"/>
            <a:lumOff val="0"/>
            <a:alpha val="52000"/>
          </a:schemeClr>
        </a:solidFill>
      </dgm:spPr>
      <dgm:t>
        <a:bodyPr/>
        <a:lstStyle/>
        <a:p>
          <a:pPr marL="0">
            <a:spcAft>
              <a:spcPts val="0"/>
            </a:spcAft>
          </a:pPr>
          <a:r>
            <a:rPr lang="en-US" sz="1400" dirty="0">
              <a:latin typeface="Segoe Print" panose="02000800000000000000" pitchFamily="2" charset="0"/>
            </a:rPr>
            <a:t>International business in </a:t>
          </a:r>
          <a:r>
            <a:rPr lang="en-US" sz="1400" b="1" dirty="0">
              <a:solidFill>
                <a:srgbClr val="FF0000"/>
              </a:solidFill>
              <a:latin typeface="Segoe Print" panose="02000800000000000000" pitchFamily="2" charset="0"/>
            </a:rPr>
            <a:t>declined</a:t>
          </a:r>
        </a:p>
      </dgm:t>
    </dgm:pt>
    <dgm:pt modelId="{344D5401-772F-BA43-8D7A-9B84B3A3290A}" type="parTrans" cxnId="{623AE0B6-A791-BE47-A201-187A5599A093}">
      <dgm:prSet/>
      <dgm:spPr/>
      <dgm:t>
        <a:bodyPr/>
        <a:lstStyle/>
        <a:p>
          <a:endParaRPr lang="en-US" sz="1400">
            <a:latin typeface="Segoe Print" panose="02000800000000000000" pitchFamily="2" charset="0"/>
          </a:endParaRPr>
        </a:p>
      </dgm:t>
    </dgm:pt>
    <dgm:pt modelId="{3D00A944-7951-9544-BD7D-2DDBD6163E98}" type="sibTrans" cxnId="{623AE0B6-A791-BE47-A201-187A5599A093}">
      <dgm:prSet/>
      <dgm:spPr/>
      <dgm:t>
        <a:bodyPr/>
        <a:lstStyle/>
        <a:p>
          <a:endParaRPr lang="en-US" sz="1400">
            <a:latin typeface="Segoe Print" panose="02000800000000000000" pitchFamily="2" charset="0"/>
          </a:endParaRPr>
        </a:p>
      </dgm:t>
    </dgm:pt>
    <dgm:pt modelId="{93070946-11F7-1944-8DBE-5BAC9D1BF8C4}">
      <dgm:prSet phldrT="[Text]" custT="1"/>
      <dgm:spPr>
        <a:solidFill>
          <a:schemeClr val="accent1">
            <a:tint val="40000"/>
            <a:hueOff val="0"/>
            <a:satOff val="0"/>
            <a:lumOff val="0"/>
            <a:alpha val="52000"/>
          </a:schemeClr>
        </a:solidFill>
      </dgm:spPr>
      <dgm:t>
        <a:bodyPr/>
        <a:lstStyle/>
        <a:p>
          <a:pPr marL="0">
            <a:spcAft>
              <a:spcPts val="0"/>
            </a:spcAft>
          </a:pPr>
          <a:r>
            <a:rPr lang="en-US" sz="1400" dirty="0">
              <a:latin typeface="Segoe Print" panose="02000800000000000000" pitchFamily="2" charset="0"/>
            </a:rPr>
            <a:t>Vendor Direct </a:t>
          </a:r>
          <a:r>
            <a:rPr lang="en-US" sz="1400" b="1" dirty="0">
              <a:solidFill>
                <a:srgbClr val="00B050"/>
              </a:solidFill>
              <a:latin typeface="Segoe Print" panose="02000800000000000000" pitchFamily="2" charset="0"/>
            </a:rPr>
            <a:t>increased</a:t>
          </a:r>
          <a:r>
            <a:rPr lang="en-US" sz="1400" dirty="0">
              <a:latin typeface="Segoe Print" panose="02000800000000000000" pitchFamily="2" charset="0"/>
            </a:rPr>
            <a:t> </a:t>
          </a:r>
          <a:r>
            <a:rPr lang="en-US" sz="1400" b="1" dirty="0">
              <a:solidFill>
                <a:srgbClr val="00B050"/>
              </a:solidFill>
              <a:latin typeface="Segoe Print" panose="02000800000000000000" pitchFamily="2" charset="0"/>
            </a:rPr>
            <a:t>online traffic </a:t>
          </a:r>
        </a:p>
      </dgm:t>
    </dgm:pt>
    <dgm:pt modelId="{0DF8E6C3-D53D-CF4D-AB36-0179565FFA73}" type="parTrans" cxnId="{D4343C60-EBB3-8142-AECC-A5AA6FBC55EC}">
      <dgm:prSet/>
      <dgm:spPr/>
      <dgm:t>
        <a:bodyPr/>
        <a:lstStyle/>
        <a:p>
          <a:endParaRPr lang="en-US" sz="1400">
            <a:latin typeface="Segoe Print" panose="02000800000000000000" pitchFamily="2" charset="0"/>
          </a:endParaRPr>
        </a:p>
      </dgm:t>
    </dgm:pt>
    <dgm:pt modelId="{6ED75A28-3244-4549-BB90-89FDF3D75A2D}" type="sibTrans" cxnId="{D4343C60-EBB3-8142-AECC-A5AA6FBC55EC}">
      <dgm:prSet/>
      <dgm:spPr/>
      <dgm:t>
        <a:bodyPr/>
        <a:lstStyle/>
        <a:p>
          <a:endParaRPr lang="en-US" sz="1400">
            <a:latin typeface="Segoe Print" panose="02000800000000000000" pitchFamily="2" charset="0"/>
          </a:endParaRPr>
        </a:p>
      </dgm:t>
    </dgm:pt>
    <dgm:pt modelId="{1646D9D3-3C9A-A848-BDF9-82B0DC130A33}">
      <dgm:prSet phldrT="[Text]" custT="1"/>
      <dgm:spPr>
        <a:solidFill>
          <a:schemeClr val="accent1">
            <a:tint val="40000"/>
            <a:hueOff val="0"/>
            <a:satOff val="0"/>
            <a:lumOff val="0"/>
            <a:alpha val="52000"/>
          </a:schemeClr>
        </a:solidFill>
      </dgm:spPr>
      <dgm:t>
        <a:bodyPr/>
        <a:lstStyle/>
        <a:p>
          <a:pPr marL="0">
            <a:spcAft>
              <a:spcPts val="0"/>
            </a:spcAft>
          </a:pPr>
          <a:r>
            <a:rPr lang="en-US" sz="1400" b="1" dirty="0">
              <a:solidFill>
                <a:srgbClr val="0070C0"/>
              </a:solidFill>
              <a:latin typeface="Segoe Print" panose="02000800000000000000" pitchFamily="2" charset="0"/>
            </a:rPr>
            <a:t>Missed opportunity </a:t>
          </a:r>
          <a:r>
            <a:rPr lang="en-US" sz="1400" dirty="0">
              <a:solidFill>
                <a:srgbClr val="0070C0"/>
              </a:solidFill>
              <a:latin typeface="Segoe Print" panose="02000800000000000000" pitchFamily="2" charset="0"/>
            </a:rPr>
            <a:t>on Women’s sportswear</a:t>
          </a:r>
        </a:p>
      </dgm:t>
    </dgm:pt>
    <dgm:pt modelId="{7888F78B-32C7-F342-9332-6D89AAD1B87B}" type="parTrans" cxnId="{F8B29818-69CB-6341-8CF5-127841653C7E}">
      <dgm:prSet/>
      <dgm:spPr/>
      <dgm:t>
        <a:bodyPr/>
        <a:lstStyle/>
        <a:p>
          <a:endParaRPr lang="en-US" sz="1400">
            <a:latin typeface="Segoe Print" panose="02000800000000000000" pitchFamily="2" charset="0"/>
          </a:endParaRPr>
        </a:p>
      </dgm:t>
    </dgm:pt>
    <dgm:pt modelId="{2DEB654B-C796-3946-BDF8-7C1EBC87FC3D}" type="sibTrans" cxnId="{F8B29818-69CB-6341-8CF5-127841653C7E}">
      <dgm:prSet/>
      <dgm:spPr/>
      <dgm:t>
        <a:bodyPr/>
        <a:lstStyle/>
        <a:p>
          <a:endParaRPr lang="en-US" sz="1400">
            <a:latin typeface="Segoe Print" panose="02000800000000000000" pitchFamily="2" charset="0"/>
          </a:endParaRPr>
        </a:p>
      </dgm:t>
    </dgm:pt>
    <dgm:pt modelId="{B8BEA91B-78DD-F84A-B13F-54C6514CE410}">
      <dgm:prSet phldrT="[Text]" custT="1"/>
      <dgm:spPr>
        <a:solidFill>
          <a:schemeClr val="accent1">
            <a:tint val="40000"/>
            <a:hueOff val="0"/>
            <a:satOff val="0"/>
            <a:lumOff val="0"/>
            <a:alpha val="52000"/>
          </a:schemeClr>
        </a:solidFill>
      </dgm:spPr>
      <dgm:t>
        <a:bodyPr/>
        <a:lstStyle/>
        <a:p>
          <a:pPr marL="0">
            <a:spcAft>
              <a:spcPts val="0"/>
            </a:spcAft>
          </a:pPr>
          <a:r>
            <a:rPr lang="en-US" sz="1400" b="1" dirty="0">
              <a:solidFill>
                <a:srgbClr val="FF0000"/>
              </a:solidFill>
              <a:latin typeface="Segoe Print" panose="02000800000000000000" pitchFamily="2" charset="0"/>
            </a:rPr>
            <a:t>Inventory Markdowns </a:t>
          </a:r>
          <a:r>
            <a:rPr lang="en-US" sz="1400" dirty="0">
              <a:latin typeface="Segoe Print" panose="02000800000000000000" pitchFamily="2" charset="0"/>
            </a:rPr>
            <a:t>impacted margins</a:t>
          </a:r>
        </a:p>
      </dgm:t>
    </dgm:pt>
    <dgm:pt modelId="{9664FA72-ECFC-8849-97A3-C076FC699051}" type="parTrans" cxnId="{2E1CBDA5-7D0A-214B-9B37-3C7FE3A41D46}">
      <dgm:prSet/>
      <dgm:spPr/>
      <dgm:t>
        <a:bodyPr/>
        <a:lstStyle/>
        <a:p>
          <a:endParaRPr lang="en-US" sz="1400">
            <a:latin typeface="Segoe Print" panose="02000800000000000000" pitchFamily="2" charset="0"/>
          </a:endParaRPr>
        </a:p>
      </dgm:t>
    </dgm:pt>
    <dgm:pt modelId="{3AD0ACE5-CAA0-694A-9384-1C6663A042F2}" type="sibTrans" cxnId="{2E1CBDA5-7D0A-214B-9B37-3C7FE3A41D46}">
      <dgm:prSet/>
      <dgm:spPr/>
      <dgm:t>
        <a:bodyPr/>
        <a:lstStyle/>
        <a:p>
          <a:endParaRPr lang="en-US" sz="1400">
            <a:latin typeface="Segoe Print" panose="02000800000000000000" pitchFamily="2" charset="0"/>
          </a:endParaRPr>
        </a:p>
      </dgm:t>
    </dgm:pt>
    <dgm:pt modelId="{9AE6176E-755E-BC44-8EDE-2824479548BB}">
      <dgm:prSet phldrT="[Text]" custT="1"/>
      <dgm:spPr>
        <a:solidFill>
          <a:schemeClr val="accent1">
            <a:tint val="40000"/>
            <a:hueOff val="0"/>
            <a:satOff val="0"/>
            <a:lumOff val="0"/>
            <a:alpha val="52000"/>
          </a:schemeClr>
        </a:solidFill>
      </dgm:spPr>
      <dgm:t>
        <a:bodyPr/>
        <a:lstStyle/>
        <a:p>
          <a:pPr marL="0">
            <a:spcAft>
              <a:spcPts val="0"/>
            </a:spcAft>
          </a:pPr>
          <a:endParaRPr lang="en-US" sz="1400" dirty="0">
            <a:latin typeface="Segoe Print" panose="02000800000000000000" pitchFamily="2" charset="0"/>
          </a:endParaRPr>
        </a:p>
      </dgm:t>
    </dgm:pt>
    <dgm:pt modelId="{B2FFD052-0293-8D4C-887D-A457CBC00C3B}" type="parTrans" cxnId="{7390E857-EB2A-BA48-86E6-768F9FC327CC}">
      <dgm:prSet/>
      <dgm:spPr/>
      <dgm:t>
        <a:bodyPr/>
        <a:lstStyle/>
        <a:p>
          <a:endParaRPr lang="en-US" sz="1400">
            <a:latin typeface="Segoe Print" panose="02000800000000000000" pitchFamily="2" charset="0"/>
          </a:endParaRPr>
        </a:p>
      </dgm:t>
    </dgm:pt>
    <dgm:pt modelId="{49CF043E-1A94-D745-9173-A7558267D566}" type="sibTrans" cxnId="{7390E857-EB2A-BA48-86E6-768F9FC327CC}">
      <dgm:prSet/>
      <dgm:spPr/>
      <dgm:t>
        <a:bodyPr/>
        <a:lstStyle/>
        <a:p>
          <a:endParaRPr lang="en-US" sz="1400">
            <a:latin typeface="Segoe Print" panose="02000800000000000000" pitchFamily="2" charset="0"/>
          </a:endParaRPr>
        </a:p>
      </dgm:t>
    </dgm:pt>
    <dgm:pt modelId="{5ABF29FA-5AB5-D546-ACC3-DECEE6222F5B}">
      <dgm:prSet custT="1"/>
      <dgm:spPr>
        <a:solidFill>
          <a:schemeClr val="accent1">
            <a:hueOff val="0"/>
            <a:satOff val="0"/>
            <a:lumOff val="0"/>
            <a:alpha val="55000"/>
          </a:schemeClr>
        </a:solidFill>
        <a:ln>
          <a:solidFill>
            <a:schemeClr val="bg1"/>
          </a:solidFill>
        </a:ln>
      </dgm:spPr>
      <dgm:t>
        <a:bodyPr/>
        <a:lstStyle/>
        <a:p>
          <a:r>
            <a:rPr lang="en-US" sz="1800" dirty="0">
              <a:solidFill>
                <a:schemeClr val="tx2"/>
              </a:solidFill>
              <a:latin typeface="Segoe Print" panose="02000800000000000000" pitchFamily="2" charset="0"/>
            </a:rPr>
            <a:t>Mobile</a:t>
          </a:r>
        </a:p>
      </dgm:t>
    </dgm:pt>
    <dgm:pt modelId="{9586FCD5-354B-DC45-8B8E-845CB52FA749}" type="parTrans" cxnId="{147DECE1-D376-B641-B259-DF1A3DD85659}">
      <dgm:prSet/>
      <dgm:spPr/>
      <dgm:t>
        <a:bodyPr/>
        <a:lstStyle/>
        <a:p>
          <a:endParaRPr lang="en-US" sz="1400">
            <a:latin typeface="Segoe Print" panose="02000800000000000000" pitchFamily="2" charset="0"/>
          </a:endParaRPr>
        </a:p>
      </dgm:t>
    </dgm:pt>
    <dgm:pt modelId="{881F74E3-FEBF-684E-BBA3-64324F8589C6}" type="sibTrans" cxnId="{147DECE1-D376-B641-B259-DF1A3DD85659}">
      <dgm:prSet/>
      <dgm:spPr/>
      <dgm:t>
        <a:bodyPr/>
        <a:lstStyle/>
        <a:p>
          <a:endParaRPr lang="en-US" sz="1400">
            <a:latin typeface="Segoe Print" panose="02000800000000000000" pitchFamily="2" charset="0"/>
          </a:endParaRPr>
        </a:p>
      </dgm:t>
    </dgm:pt>
    <dgm:pt modelId="{2B783688-3275-1D45-A38C-8E24517CBF39}">
      <dgm:prSet custT="1"/>
      <dgm:spPr>
        <a:solidFill>
          <a:schemeClr val="accent1">
            <a:hueOff val="0"/>
            <a:satOff val="0"/>
            <a:lumOff val="0"/>
            <a:alpha val="55000"/>
          </a:schemeClr>
        </a:solidFill>
        <a:ln>
          <a:solidFill>
            <a:schemeClr val="bg1"/>
          </a:solidFill>
        </a:ln>
      </dgm:spPr>
      <dgm:t>
        <a:bodyPr/>
        <a:lstStyle/>
        <a:p>
          <a:r>
            <a:rPr lang="en-US" sz="1800" dirty="0">
              <a:solidFill>
                <a:schemeClr val="tx2"/>
              </a:solidFill>
              <a:latin typeface="Segoe Print" panose="02000800000000000000" pitchFamily="2" charset="0"/>
            </a:rPr>
            <a:t>In-Store</a:t>
          </a:r>
        </a:p>
      </dgm:t>
    </dgm:pt>
    <dgm:pt modelId="{2FE9BA2B-87EF-A64B-9075-402B5CD1A92D}" type="parTrans" cxnId="{DD66918A-B03E-9140-83C2-59EBCC8FD844}">
      <dgm:prSet/>
      <dgm:spPr/>
      <dgm:t>
        <a:bodyPr/>
        <a:lstStyle/>
        <a:p>
          <a:endParaRPr lang="en-US" sz="1400">
            <a:latin typeface="Segoe Print" panose="02000800000000000000" pitchFamily="2" charset="0"/>
          </a:endParaRPr>
        </a:p>
      </dgm:t>
    </dgm:pt>
    <dgm:pt modelId="{EA175CB8-57FB-074E-A93D-EBC19FD50814}" type="sibTrans" cxnId="{DD66918A-B03E-9140-83C2-59EBCC8FD844}">
      <dgm:prSet/>
      <dgm:spPr/>
      <dgm:t>
        <a:bodyPr/>
        <a:lstStyle/>
        <a:p>
          <a:endParaRPr lang="en-US" sz="1400">
            <a:latin typeface="Segoe Print" panose="02000800000000000000" pitchFamily="2" charset="0"/>
          </a:endParaRPr>
        </a:p>
      </dgm:t>
    </dgm:pt>
    <dgm:pt modelId="{39B070DF-ADA0-9446-B38F-C7B980665228}">
      <dgm:prSet custT="1"/>
      <dgm:spPr>
        <a:solidFill>
          <a:schemeClr val="accent1">
            <a:tint val="40000"/>
            <a:hueOff val="0"/>
            <a:satOff val="0"/>
            <a:lumOff val="0"/>
            <a:alpha val="52000"/>
          </a:schemeClr>
        </a:solidFill>
      </dgm:spPr>
      <dgm:t>
        <a:bodyPr anchor="t"/>
        <a:lstStyle/>
        <a:p>
          <a:r>
            <a:rPr lang="en-US" sz="1400" b="1" dirty="0">
              <a:solidFill>
                <a:srgbClr val="00B050"/>
              </a:solidFill>
              <a:latin typeface="Segoe Print" panose="02000800000000000000" pitchFamily="2" charset="0"/>
            </a:rPr>
            <a:t>Increase usage &amp; conversion</a:t>
          </a:r>
        </a:p>
      </dgm:t>
    </dgm:pt>
    <dgm:pt modelId="{A8AEADEC-5017-C449-BD59-464C8F4C90A5}" type="parTrans" cxnId="{A1196AD9-EDEC-9A4F-8DB7-02C6CB1FD942}">
      <dgm:prSet/>
      <dgm:spPr/>
      <dgm:t>
        <a:bodyPr/>
        <a:lstStyle/>
        <a:p>
          <a:endParaRPr lang="en-US" sz="1400">
            <a:latin typeface="Segoe Print" panose="02000800000000000000" pitchFamily="2" charset="0"/>
          </a:endParaRPr>
        </a:p>
      </dgm:t>
    </dgm:pt>
    <dgm:pt modelId="{21F92CEC-CAA2-674A-8203-A7776D675400}" type="sibTrans" cxnId="{A1196AD9-EDEC-9A4F-8DB7-02C6CB1FD942}">
      <dgm:prSet/>
      <dgm:spPr/>
      <dgm:t>
        <a:bodyPr/>
        <a:lstStyle/>
        <a:p>
          <a:endParaRPr lang="en-US" sz="1400">
            <a:latin typeface="Segoe Print" panose="02000800000000000000" pitchFamily="2" charset="0"/>
          </a:endParaRPr>
        </a:p>
      </dgm:t>
    </dgm:pt>
    <dgm:pt modelId="{CCD4866F-1898-4F48-B72D-3DF5A900D3A2}">
      <dgm:prSet custT="1"/>
      <dgm:spPr>
        <a:solidFill>
          <a:schemeClr val="accent1">
            <a:tint val="40000"/>
            <a:hueOff val="0"/>
            <a:satOff val="0"/>
            <a:lumOff val="0"/>
            <a:alpha val="52000"/>
          </a:schemeClr>
        </a:solidFill>
      </dgm:spPr>
      <dgm:t>
        <a:bodyPr anchor="t"/>
        <a:lstStyle/>
        <a:p>
          <a:r>
            <a:rPr lang="en-US" sz="1400" b="1" dirty="0">
              <a:solidFill>
                <a:srgbClr val="00B050"/>
              </a:solidFill>
              <a:latin typeface="Segoe Print" panose="02000800000000000000" pitchFamily="2" charset="0"/>
            </a:rPr>
            <a:t>Fastest Growing</a:t>
          </a:r>
        </a:p>
      </dgm:t>
    </dgm:pt>
    <dgm:pt modelId="{EF720977-3EE6-1343-984D-B358CE8F326A}" type="parTrans" cxnId="{A5236D57-8244-CD4C-8B74-B337870A6BFB}">
      <dgm:prSet/>
      <dgm:spPr/>
      <dgm:t>
        <a:bodyPr/>
        <a:lstStyle/>
        <a:p>
          <a:endParaRPr lang="en-US" sz="1400">
            <a:latin typeface="Segoe Print" panose="02000800000000000000" pitchFamily="2" charset="0"/>
          </a:endParaRPr>
        </a:p>
      </dgm:t>
    </dgm:pt>
    <dgm:pt modelId="{3386E62F-0FE3-CA48-9D3F-377D2EA2C267}" type="sibTrans" cxnId="{A5236D57-8244-CD4C-8B74-B337870A6BFB}">
      <dgm:prSet/>
      <dgm:spPr/>
      <dgm:t>
        <a:bodyPr/>
        <a:lstStyle/>
        <a:p>
          <a:endParaRPr lang="en-US" sz="1400">
            <a:latin typeface="Segoe Print" panose="02000800000000000000" pitchFamily="2" charset="0"/>
          </a:endParaRPr>
        </a:p>
      </dgm:t>
    </dgm:pt>
    <dgm:pt modelId="{48B18CDB-871F-2C48-BF6C-E476CA513988}">
      <dgm:prSet custT="1"/>
      <dgm:spPr>
        <a:solidFill>
          <a:schemeClr val="accent1">
            <a:tint val="40000"/>
            <a:hueOff val="0"/>
            <a:satOff val="0"/>
            <a:lumOff val="0"/>
            <a:alpha val="52000"/>
          </a:schemeClr>
        </a:solidFill>
      </dgm:spPr>
      <dgm:t>
        <a:bodyPr anchor="t"/>
        <a:lstStyle/>
        <a:p>
          <a:r>
            <a:rPr lang="en-US" sz="1400" b="1" dirty="0">
              <a:solidFill>
                <a:srgbClr val="0070C0"/>
              </a:solidFill>
              <a:latin typeface="Segoe Print" panose="02000800000000000000" pitchFamily="2" charset="0"/>
            </a:rPr>
            <a:t>New Feature Cadence</a:t>
          </a:r>
        </a:p>
      </dgm:t>
    </dgm:pt>
    <dgm:pt modelId="{CEAA3B47-E98A-F94B-A344-92423A731E74}" type="parTrans" cxnId="{DABC8310-A80F-3241-A30B-BB3BDC4F63CA}">
      <dgm:prSet/>
      <dgm:spPr/>
      <dgm:t>
        <a:bodyPr/>
        <a:lstStyle/>
        <a:p>
          <a:endParaRPr lang="en-US" sz="1400">
            <a:latin typeface="Segoe Print" panose="02000800000000000000" pitchFamily="2" charset="0"/>
          </a:endParaRPr>
        </a:p>
      </dgm:t>
    </dgm:pt>
    <dgm:pt modelId="{BD793164-CAB7-044F-B9F2-7394AA5EFB0B}" type="sibTrans" cxnId="{DABC8310-A80F-3241-A30B-BB3BDC4F63CA}">
      <dgm:prSet/>
      <dgm:spPr/>
      <dgm:t>
        <a:bodyPr/>
        <a:lstStyle/>
        <a:p>
          <a:endParaRPr lang="en-US" sz="1400">
            <a:latin typeface="Segoe Print" panose="02000800000000000000" pitchFamily="2" charset="0"/>
          </a:endParaRPr>
        </a:p>
      </dgm:t>
    </dgm:pt>
    <dgm:pt modelId="{186E9C99-FC77-BD45-BF78-21E274ABCC96}">
      <dgm:prSet custT="1"/>
      <dgm:spPr>
        <a:solidFill>
          <a:schemeClr val="accent1">
            <a:tint val="40000"/>
            <a:hueOff val="0"/>
            <a:satOff val="0"/>
            <a:lumOff val="0"/>
            <a:alpha val="52000"/>
          </a:schemeClr>
        </a:solidFill>
      </dgm:spPr>
      <dgm:t>
        <a:bodyPr anchor="t"/>
        <a:lstStyle/>
        <a:p>
          <a:r>
            <a:rPr lang="en-US" sz="1400" dirty="0">
              <a:latin typeface="Segoe Print" panose="02000800000000000000" pitchFamily="2" charset="0"/>
            </a:rPr>
            <a:t>My Wallet</a:t>
          </a:r>
        </a:p>
      </dgm:t>
    </dgm:pt>
    <dgm:pt modelId="{7226344A-F9D2-D641-9828-9F8F6CBAF59E}" type="parTrans" cxnId="{27F899AB-EDE0-2941-AC5B-0254E228DF0F}">
      <dgm:prSet/>
      <dgm:spPr/>
      <dgm:t>
        <a:bodyPr/>
        <a:lstStyle/>
        <a:p>
          <a:endParaRPr lang="en-US" sz="1400">
            <a:latin typeface="Segoe Print" panose="02000800000000000000" pitchFamily="2" charset="0"/>
          </a:endParaRPr>
        </a:p>
      </dgm:t>
    </dgm:pt>
    <dgm:pt modelId="{4B7DE434-7517-724B-850D-4C9DE839C228}" type="sibTrans" cxnId="{27F899AB-EDE0-2941-AC5B-0254E228DF0F}">
      <dgm:prSet/>
      <dgm:spPr/>
      <dgm:t>
        <a:bodyPr/>
        <a:lstStyle/>
        <a:p>
          <a:endParaRPr lang="en-US" sz="1400">
            <a:latin typeface="Segoe Print" panose="02000800000000000000" pitchFamily="2" charset="0"/>
          </a:endParaRPr>
        </a:p>
      </dgm:t>
    </dgm:pt>
    <dgm:pt modelId="{66B71B53-2C18-1345-841C-A285F758F0A2}">
      <dgm:prSet custT="1"/>
      <dgm:spPr>
        <a:solidFill>
          <a:schemeClr val="accent1">
            <a:tint val="40000"/>
            <a:hueOff val="0"/>
            <a:satOff val="0"/>
            <a:lumOff val="0"/>
            <a:alpha val="52000"/>
          </a:schemeClr>
        </a:solidFill>
      </dgm:spPr>
      <dgm:t>
        <a:bodyPr anchor="t"/>
        <a:lstStyle/>
        <a:p>
          <a:r>
            <a:rPr lang="en-US" sz="1400" dirty="0">
              <a:latin typeface="Segoe Print" panose="02000800000000000000" pitchFamily="2" charset="0"/>
            </a:rPr>
            <a:t>My Style/Size</a:t>
          </a:r>
        </a:p>
      </dgm:t>
    </dgm:pt>
    <dgm:pt modelId="{6D4CD8A9-0244-2F44-BEB5-89074D60634E}" type="parTrans" cxnId="{EAD85D6D-6162-DF49-82C8-46BCE6692C16}">
      <dgm:prSet/>
      <dgm:spPr/>
      <dgm:t>
        <a:bodyPr/>
        <a:lstStyle/>
        <a:p>
          <a:endParaRPr lang="en-US" sz="1400">
            <a:latin typeface="Segoe Print" panose="02000800000000000000" pitchFamily="2" charset="0"/>
          </a:endParaRPr>
        </a:p>
      </dgm:t>
    </dgm:pt>
    <dgm:pt modelId="{508A887D-11AF-3248-8983-4A8B2F716A0C}" type="sibTrans" cxnId="{EAD85D6D-6162-DF49-82C8-46BCE6692C16}">
      <dgm:prSet/>
      <dgm:spPr/>
      <dgm:t>
        <a:bodyPr/>
        <a:lstStyle/>
        <a:p>
          <a:endParaRPr lang="en-US" sz="1400">
            <a:latin typeface="Segoe Print" panose="02000800000000000000" pitchFamily="2" charset="0"/>
          </a:endParaRPr>
        </a:p>
      </dgm:t>
    </dgm:pt>
    <dgm:pt modelId="{9050F3E0-DBD9-5449-8DBF-7F15B0A73748}">
      <dgm:prSet custT="1"/>
      <dgm:spPr>
        <a:solidFill>
          <a:schemeClr val="accent1">
            <a:tint val="40000"/>
            <a:hueOff val="0"/>
            <a:satOff val="0"/>
            <a:lumOff val="0"/>
            <a:alpha val="52000"/>
          </a:schemeClr>
        </a:solidFill>
      </dgm:spPr>
      <dgm:t>
        <a:bodyPr/>
        <a:lstStyle/>
        <a:p>
          <a:r>
            <a:rPr lang="en-US" sz="1400" dirty="0">
              <a:latin typeface="Segoe Print" panose="02000800000000000000" pitchFamily="2" charset="0"/>
            </a:rPr>
            <a:t>Improve customer experience</a:t>
          </a:r>
        </a:p>
      </dgm:t>
    </dgm:pt>
    <dgm:pt modelId="{5F382F06-D1D2-7D46-9CFD-A19A00507568}" type="parTrans" cxnId="{F689928C-6C94-DB40-A5A4-106705AC45A9}">
      <dgm:prSet/>
      <dgm:spPr/>
      <dgm:t>
        <a:bodyPr/>
        <a:lstStyle/>
        <a:p>
          <a:endParaRPr lang="en-US" sz="1400">
            <a:latin typeface="Segoe Print" panose="02000800000000000000" pitchFamily="2" charset="0"/>
          </a:endParaRPr>
        </a:p>
      </dgm:t>
    </dgm:pt>
    <dgm:pt modelId="{9976BB3C-3941-1844-BACA-3D7774BCC977}" type="sibTrans" cxnId="{F689928C-6C94-DB40-A5A4-106705AC45A9}">
      <dgm:prSet/>
      <dgm:spPr/>
      <dgm:t>
        <a:bodyPr/>
        <a:lstStyle/>
        <a:p>
          <a:endParaRPr lang="en-US" sz="1400">
            <a:latin typeface="Segoe Print" panose="02000800000000000000" pitchFamily="2" charset="0"/>
          </a:endParaRPr>
        </a:p>
      </dgm:t>
    </dgm:pt>
    <dgm:pt modelId="{3A6C0058-DC61-2445-BAD4-E3211088E4AE}">
      <dgm:prSet custT="1"/>
      <dgm:spPr>
        <a:solidFill>
          <a:schemeClr val="accent1">
            <a:tint val="40000"/>
            <a:hueOff val="0"/>
            <a:satOff val="0"/>
            <a:lumOff val="0"/>
            <a:alpha val="52000"/>
          </a:schemeClr>
        </a:solidFill>
      </dgm:spPr>
      <dgm:t>
        <a:bodyPr/>
        <a:lstStyle/>
        <a:p>
          <a:r>
            <a:rPr lang="en-US" sz="1400" b="1" dirty="0">
              <a:solidFill>
                <a:srgbClr val="0070C0"/>
              </a:solidFill>
              <a:latin typeface="Segoe Print" panose="02000800000000000000" pitchFamily="2" charset="0"/>
            </a:rPr>
            <a:t>Enhance quick pick-up </a:t>
          </a:r>
        </a:p>
      </dgm:t>
    </dgm:pt>
    <dgm:pt modelId="{3E3E7405-33DA-D546-B4F8-BF06B4ED78EB}" type="parTrans" cxnId="{4E324515-2C64-9C46-BD67-040B4A2FE138}">
      <dgm:prSet/>
      <dgm:spPr/>
      <dgm:t>
        <a:bodyPr/>
        <a:lstStyle/>
        <a:p>
          <a:endParaRPr lang="en-US" sz="1400">
            <a:latin typeface="Segoe Print" panose="02000800000000000000" pitchFamily="2" charset="0"/>
          </a:endParaRPr>
        </a:p>
      </dgm:t>
    </dgm:pt>
    <dgm:pt modelId="{06BD744C-E077-9245-BECA-B970F92D5E73}" type="sibTrans" cxnId="{4E324515-2C64-9C46-BD67-040B4A2FE138}">
      <dgm:prSet/>
      <dgm:spPr/>
      <dgm:t>
        <a:bodyPr/>
        <a:lstStyle/>
        <a:p>
          <a:endParaRPr lang="en-US" sz="1400">
            <a:latin typeface="Segoe Print" panose="02000800000000000000" pitchFamily="2" charset="0"/>
          </a:endParaRPr>
        </a:p>
      </dgm:t>
    </dgm:pt>
    <dgm:pt modelId="{D5A9BE68-7324-564E-B984-5B16A1ABEE34}">
      <dgm:prSet custT="1"/>
      <dgm:spPr>
        <a:solidFill>
          <a:schemeClr val="accent1">
            <a:tint val="40000"/>
            <a:hueOff val="0"/>
            <a:satOff val="0"/>
            <a:lumOff val="0"/>
            <a:alpha val="52000"/>
          </a:schemeClr>
        </a:solidFill>
      </dgm:spPr>
      <dgm:t>
        <a:bodyPr/>
        <a:lstStyle/>
        <a:p>
          <a:r>
            <a:rPr lang="en-US" sz="1400" b="1" dirty="0">
              <a:solidFill>
                <a:srgbClr val="FF0000"/>
              </a:solidFill>
              <a:latin typeface="Segoe Print" panose="02000800000000000000" pitchFamily="2" charset="0"/>
            </a:rPr>
            <a:t>Improve Destination business (40% of total sales)</a:t>
          </a:r>
        </a:p>
      </dgm:t>
    </dgm:pt>
    <dgm:pt modelId="{FA46C4F3-962F-C040-AA40-749C546D69C8}" type="parTrans" cxnId="{AB81590D-D572-AB46-ABBB-ED68F68F4BA1}">
      <dgm:prSet/>
      <dgm:spPr/>
      <dgm:t>
        <a:bodyPr/>
        <a:lstStyle/>
        <a:p>
          <a:endParaRPr lang="en-US" sz="1400">
            <a:latin typeface="Segoe Print" panose="02000800000000000000" pitchFamily="2" charset="0"/>
          </a:endParaRPr>
        </a:p>
      </dgm:t>
    </dgm:pt>
    <dgm:pt modelId="{BE6A019A-3666-754C-B235-C3E8D80F1149}" type="sibTrans" cxnId="{AB81590D-D572-AB46-ABBB-ED68F68F4BA1}">
      <dgm:prSet/>
      <dgm:spPr/>
      <dgm:t>
        <a:bodyPr/>
        <a:lstStyle/>
        <a:p>
          <a:endParaRPr lang="en-US" sz="1400">
            <a:latin typeface="Segoe Print" panose="02000800000000000000" pitchFamily="2" charset="0"/>
          </a:endParaRPr>
        </a:p>
      </dgm:t>
    </dgm:pt>
    <dgm:pt modelId="{C7AD14D8-70E3-554A-83DB-D61B10F85C43}">
      <dgm:prSet custT="1"/>
      <dgm:spPr>
        <a:solidFill>
          <a:schemeClr val="accent1">
            <a:tint val="40000"/>
            <a:hueOff val="0"/>
            <a:satOff val="0"/>
            <a:lumOff val="0"/>
            <a:alpha val="52000"/>
          </a:schemeClr>
        </a:solidFill>
      </dgm:spPr>
      <dgm:t>
        <a:bodyPr anchor="t"/>
        <a:lstStyle/>
        <a:p>
          <a:endParaRPr lang="en-US" sz="1400" dirty="0">
            <a:latin typeface="Segoe Print" panose="02000800000000000000" pitchFamily="2" charset="0"/>
          </a:endParaRPr>
        </a:p>
      </dgm:t>
    </dgm:pt>
    <dgm:pt modelId="{FB99EDAC-6742-334C-9165-5DDB4D6069A8}" type="sibTrans" cxnId="{2E353507-4A14-A648-9161-361748CCDA9D}">
      <dgm:prSet/>
      <dgm:spPr/>
      <dgm:t>
        <a:bodyPr/>
        <a:lstStyle/>
        <a:p>
          <a:endParaRPr lang="en-US" sz="1400">
            <a:latin typeface="Segoe Print" panose="02000800000000000000" pitchFamily="2" charset="0"/>
          </a:endParaRPr>
        </a:p>
      </dgm:t>
    </dgm:pt>
    <dgm:pt modelId="{076ABDC6-3DEB-2A4B-ADB5-F717EFEBB2B6}" type="parTrans" cxnId="{2E353507-4A14-A648-9161-361748CCDA9D}">
      <dgm:prSet/>
      <dgm:spPr/>
      <dgm:t>
        <a:bodyPr/>
        <a:lstStyle/>
        <a:p>
          <a:endParaRPr lang="en-US" sz="1400">
            <a:latin typeface="Segoe Print" panose="02000800000000000000" pitchFamily="2" charset="0"/>
          </a:endParaRPr>
        </a:p>
      </dgm:t>
    </dgm:pt>
    <dgm:pt modelId="{CFAD00BB-45F7-D145-A417-84F5D3339726}" type="pres">
      <dgm:prSet presAssocID="{1DAF6555-AB09-8F43-BDD1-6939A3CB5A3B}" presName="Name0" presStyleCnt="0">
        <dgm:presLayoutVars>
          <dgm:dir/>
          <dgm:animLvl val="lvl"/>
          <dgm:resizeHandles val="exact"/>
        </dgm:presLayoutVars>
      </dgm:prSet>
      <dgm:spPr/>
    </dgm:pt>
    <dgm:pt modelId="{CC91A5D8-48D2-EE42-A474-F343DB58A4AE}" type="pres">
      <dgm:prSet presAssocID="{6EC305D8-6771-F343-9716-E4D57A842A56}" presName="composite" presStyleCnt="0"/>
      <dgm:spPr/>
    </dgm:pt>
    <dgm:pt modelId="{9C261B4D-192D-FE44-832C-494AB450C89B}" type="pres">
      <dgm:prSet presAssocID="{6EC305D8-6771-F343-9716-E4D57A842A56}" presName="parTx" presStyleLbl="alignNode1" presStyleIdx="0" presStyleCnt="5">
        <dgm:presLayoutVars>
          <dgm:chMax val="0"/>
          <dgm:chPref val="0"/>
          <dgm:bulletEnabled val="1"/>
        </dgm:presLayoutVars>
      </dgm:prSet>
      <dgm:spPr/>
    </dgm:pt>
    <dgm:pt modelId="{871ADE76-D192-BE40-8E52-96C712989332}" type="pres">
      <dgm:prSet presAssocID="{6EC305D8-6771-F343-9716-E4D57A842A56}" presName="desTx" presStyleLbl="alignAccFollowNode1" presStyleIdx="0" presStyleCnt="5">
        <dgm:presLayoutVars>
          <dgm:bulletEnabled val="1"/>
        </dgm:presLayoutVars>
      </dgm:prSet>
      <dgm:spPr/>
    </dgm:pt>
    <dgm:pt modelId="{6FDC5E31-B174-3D43-8287-9F944A043C8A}" type="pres">
      <dgm:prSet presAssocID="{3D0A3E81-9FE0-314A-8157-ADEF00346945}" presName="space" presStyleCnt="0"/>
      <dgm:spPr/>
    </dgm:pt>
    <dgm:pt modelId="{911DEBAB-E78D-0143-9356-2324B32DF648}" type="pres">
      <dgm:prSet presAssocID="{7D5A5B29-E521-104E-93A5-A1112B78ACCF}" presName="composite" presStyleCnt="0"/>
      <dgm:spPr/>
    </dgm:pt>
    <dgm:pt modelId="{E5134B5F-5F94-EB42-AEF6-8822DB1C2A47}" type="pres">
      <dgm:prSet presAssocID="{7D5A5B29-E521-104E-93A5-A1112B78ACCF}" presName="parTx" presStyleLbl="alignNode1" presStyleIdx="1" presStyleCnt="5">
        <dgm:presLayoutVars>
          <dgm:chMax val="0"/>
          <dgm:chPref val="0"/>
          <dgm:bulletEnabled val="1"/>
        </dgm:presLayoutVars>
      </dgm:prSet>
      <dgm:spPr>
        <a:xfrm>
          <a:off x="2442161" y="329248"/>
          <a:ext cx="2137356" cy="854942"/>
        </a:xfrm>
        <a:prstGeom prst="rect">
          <a:avLst/>
        </a:prstGeom>
      </dgm:spPr>
    </dgm:pt>
    <dgm:pt modelId="{BC51B115-BB7D-1B42-9BF0-84941BF4A308}" type="pres">
      <dgm:prSet presAssocID="{7D5A5B29-E521-104E-93A5-A1112B78ACCF}" presName="desTx" presStyleLbl="alignAccFollowNode1" presStyleIdx="1" presStyleCnt="5">
        <dgm:presLayoutVars>
          <dgm:bulletEnabled val="1"/>
        </dgm:presLayoutVars>
      </dgm:prSet>
      <dgm:spPr/>
    </dgm:pt>
    <dgm:pt modelId="{A53AB0C5-8A02-C840-AC81-440B82F68B66}" type="pres">
      <dgm:prSet presAssocID="{A3595F6A-8668-3C48-836E-1091FE8124E4}" presName="space" presStyleCnt="0"/>
      <dgm:spPr/>
    </dgm:pt>
    <dgm:pt modelId="{E8DD181D-439B-DB44-8D80-3A257533D60F}" type="pres">
      <dgm:prSet presAssocID="{7D4AE00F-8E73-EC49-80E0-BC79A73C63AC}" presName="composite" presStyleCnt="0"/>
      <dgm:spPr/>
    </dgm:pt>
    <dgm:pt modelId="{1FB301FF-E1F5-CE4A-BF0C-1B1CB011A91B}" type="pres">
      <dgm:prSet presAssocID="{7D4AE00F-8E73-EC49-80E0-BC79A73C63AC}" presName="parTx" presStyleLbl="alignNode1" presStyleIdx="2" presStyleCnt="5">
        <dgm:presLayoutVars>
          <dgm:chMax val="0"/>
          <dgm:chPref val="0"/>
          <dgm:bulletEnabled val="1"/>
        </dgm:presLayoutVars>
      </dgm:prSet>
      <dgm:spPr/>
    </dgm:pt>
    <dgm:pt modelId="{889ABD0C-CB13-5045-99F3-89F0C0B8756E}" type="pres">
      <dgm:prSet presAssocID="{7D4AE00F-8E73-EC49-80E0-BC79A73C63AC}" presName="desTx" presStyleLbl="alignAccFollowNode1" presStyleIdx="2" presStyleCnt="5">
        <dgm:presLayoutVars>
          <dgm:bulletEnabled val="1"/>
        </dgm:presLayoutVars>
      </dgm:prSet>
      <dgm:spPr/>
    </dgm:pt>
    <dgm:pt modelId="{697BDDA3-D2F4-D34B-914E-C83D0AC6ACEC}" type="pres">
      <dgm:prSet presAssocID="{9473886D-867A-E943-8B7B-AF94B1C059D1}" presName="space" presStyleCnt="0"/>
      <dgm:spPr/>
    </dgm:pt>
    <dgm:pt modelId="{33CA6A49-D952-5F46-936C-9613FA3F3070}" type="pres">
      <dgm:prSet presAssocID="{5ABF29FA-5AB5-D546-ACC3-DECEE6222F5B}" presName="composite" presStyleCnt="0"/>
      <dgm:spPr/>
    </dgm:pt>
    <dgm:pt modelId="{2CA1C80F-C77E-644C-B4CD-940555DD3CD8}" type="pres">
      <dgm:prSet presAssocID="{5ABF29FA-5AB5-D546-ACC3-DECEE6222F5B}" presName="parTx" presStyleLbl="alignNode1" presStyleIdx="3" presStyleCnt="5">
        <dgm:presLayoutVars>
          <dgm:chMax val="0"/>
          <dgm:chPref val="0"/>
          <dgm:bulletEnabled val="1"/>
        </dgm:presLayoutVars>
      </dgm:prSet>
      <dgm:spPr/>
    </dgm:pt>
    <dgm:pt modelId="{3B7B3191-535C-C04C-9895-0015EBA9EB47}" type="pres">
      <dgm:prSet presAssocID="{5ABF29FA-5AB5-D546-ACC3-DECEE6222F5B}" presName="desTx" presStyleLbl="alignAccFollowNode1" presStyleIdx="3" presStyleCnt="5">
        <dgm:presLayoutVars>
          <dgm:bulletEnabled val="1"/>
        </dgm:presLayoutVars>
      </dgm:prSet>
      <dgm:spPr/>
    </dgm:pt>
    <dgm:pt modelId="{D931DC30-9112-CE4D-8B0F-F1C065F01827}" type="pres">
      <dgm:prSet presAssocID="{881F74E3-FEBF-684E-BBA3-64324F8589C6}" presName="space" presStyleCnt="0"/>
      <dgm:spPr/>
    </dgm:pt>
    <dgm:pt modelId="{737DEC95-2E9B-F645-8D8E-2A4D62F69DFE}" type="pres">
      <dgm:prSet presAssocID="{2B783688-3275-1D45-A38C-8E24517CBF39}" presName="composite" presStyleCnt="0"/>
      <dgm:spPr/>
    </dgm:pt>
    <dgm:pt modelId="{1A7C0B57-0C13-BA49-978A-36E3C44C3D24}" type="pres">
      <dgm:prSet presAssocID="{2B783688-3275-1D45-A38C-8E24517CBF39}" presName="parTx" presStyleLbl="alignNode1" presStyleIdx="4" presStyleCnt="5" custLinFactNeighborX="-1096">
        <dgm:presLayoutVars>
          <dgm:chMax val="0"/>
          <dgm:chPref val="0"/>
          <dgm:bulletEnabled val="1"/>
        </dgm:presLayoutVars>
      </dgm:prSet>
      <dgm:spPr/>
    </dgm:pt>
    <dgm:pt modelId="{EDACBAA5-7045-5641-8C6C-1FAD6294758A}" type="pres">
      <dgm:prSet presAssocID="{2B783688-3275-1D45-A38C-8E24517CBF39}" presName="desTx" presStyleLbl="alignAccFollowNode1" presStyleIdx="4" presStyleCnt="5">
        <dgm:presLayoutVars>
          <dgm:bulletEnabled val="1"/>
        </dgm:presLayoutVars>
      </dgm:prSet>
      <dgm:spPr/>
    </dgm:pt>
  </dgm:ptLst>
  <dgm:cxnLst>
    <dgm:cxn modelId="{2E353507-4A14-A648-9161-361748CCDA9D}" srcId="{5ABF29FA-5AB5-D546-ACC3-DECEE6222F5B}" destId="{C7AD14D8-70E3-554A-83DB-D61B10F85C43}" srcOrd="3" destOrd="0" parTransId="{076ABDC6-3DEB-2A4B-ADB5-F717EFEBB2B6}" sibTransId="{FB99EDAC-6742-334C-9165-5DDB4D6069A8}"/>
    <dgm:cxn modelId="{AB81590D-D572-AB46-ABBB-ED68F68F4BA1}" srcId="{2B783688-3275-1D45-A38C-8E24517CBF39}" destId="{D5A9BE68-7324-564E-B984-5B16A1ABEE34}" srcOrd="2" destOrd="0" parTransId="{FA46C4F3-962F-C040-AA40-749C546D69C8}" sibTransId="{BE6A019A-3666-754C-B235-C3E8D80F1149}"/>
    <dgm:cxn modelId="{DABC8310-A80F-3241-A30B-BB3BDC4F63CA}" srcId="{5ABF29FA-5AB5-D546-ACC3-DECEE6222F5B}" destId="{48B18CDB-871F-2C48-BF6C-E476CA513988}" srcOrd="2" destOrd="0" parTransId="{CEAA3B47-E98A-F94B-A344-92423A731E74}" sibTransId="{BD793164-CAB7-044F-B9F2-7394AA5EFB0B}"/>
    <dgm:cxn modelId="{D9E52C12-FBE5-DD4F-B877-D75DC0F3842A}" type="presOf" srcId="{5ABF29FA-5AB5-D546-ACC3-DECEE6222F5B}" destId="{2CA1C80F-C77E-644C-B4CD-940555DD3CD8}" srcOrd="0" destOrd="0" presId="urn:microsoft.com/office/officeart/2005/8/layout/hList1"/>
    <dgm:cxn modelId="{DFBB2514-F29D-9B4B-906D-4D4A55801989}" srcId="{1DAF6555-AB09-8F43-BDD1-6939A3CB5A3B}" destId="{6EC305D8-6771-F343-9716-E4D57A842A56}" srcOrd="0" destOrd="0" parTransId="{1929FECD-8689-0F47-8039-676AA448AC9A}" sibTransId="{3D0A3E81-9FE0-314A-8157-ADEF00346945}"/>
    <dgm:cxn modelId="{4E324515-2C64-9C46-BD67-040B4A2FE138}" srcId="{2B783688-3275-1D45-A38C-8E24517CBF39}" destId="{3A6C0058-DC61-2445-BAD4-E3211088E4AE}" srcOrd="1" destOrd="0" parTransId="{3E3E7405-33DA-D546-B4F8-BF06B4ED78EB}" sibTransId="{06BD744C-E077-9245-BECA-B970F92D5E73}"/>
    <dgm:cxn modelId="{F8B29818-69CB-6341-8CF5-127841653C7E}" srcId="{7D4AE00F-8E73-EC49-80E0-BC79A73C63AC}" destId="{1646D9D3-3C9A-A848-BDF9-82B0DC130A33}" srcOrd="2" destOrd="0" parTransId="{7888F78B-32C7-F342-9332-6D89AAD1B87B}" sibTransId="{2DEB654B-C796-3946-BDF8-7C1EBC87FC3D}"/>
    <dgm:cxn modelId="{97E31B1D-FCA1-2946-AEA1-7D2D59D1E459}" srcId="{7D5A5B29-E521-104E-93A5-A1112B78ACCF}" destId="{EC2C8197-5562-D84E-87D0-771C0D7804EB}" srcOrd="2" destOrd="0" parTransId="{EBBDAC7B-031A-D74A-83F7-C24CEF515740}" sibTransId="{2348BCDC-0B0E-AD4B-B015-833AEEF0CD86}"/>
    <dgm:cxn modelId="{BA05DD1F-1C1A-9543-94F8-D391FCC2FE6A}" type="presOf" srcId="{9050F3E0-DBD9-5449-8DBF-7F15B0A73748}" destId="{EDACBAA5-7045-5641-8C6C-1FAD6294758A}" srcOrd="0" destOrd="0" presId="urn:microsoft.com/office/officeart/2005/8/layout/hList1"/>
    <dgm:cxn modelId="{51D24F2B-06F8-3F40-8E73-9B5C6D9CBBB3}" type="presOf" srcId="{16A704EB-D6D3-CE45-BA92-200BAC4E06C0}" destId="{889ABD0C-CB13-5045-99F3-89F0C0B8756E}" srcOrd="0" destOrd="0" presId="urn:microsoft.com/office/officeart/2005/8/layout/hList1"/>
    <dgm:cxn modelId="{A580DD2E-569F-5B49-B3D0-3AA87DC8DD3F}" srcId="{1DAF6555-AB09-8F43-BDD1-6939A3CB5A3B}" destId="{7D4AE00F-8E73-EC49-80E0-BC79A73C63AC}" srcOrd="2" destOrd="0" parTransId="{3A8982D4-1A8E-764A-9A11-13A48DB1AADF}" sibTransId="{9473886D-867A-E943-8B7B-AF94B1C059D1}"/>
    <dgm:cxn modelId="{D09B313E-80DD-304A-828D-A2ECC0484EC3}" type="presOf" srcId="{39B070DF-ADA0-9446-B38F-C7B980665228}" destId="{3B7B3191-535C-C04C-9895-0015EBA9EB47}" srcOrd="0" destOrd="0" presId="urn:microsoft.com/office/officeart/2005/8/layout/hList1"/>
    <dgm:cxn modelId="{D4343C60-EBB3-8142-AECC-A5AA6FBC55EC}" srcId="{6EC305D8-6771-F343-9716-E4D57A842A56}" destId="{93070946-11F7-1944-8DBE-5BAC9D1BF8C4}" srcOrd="1" destOrd="0" parTransId="{0DF8E6C3-D53D-CF4D-AB36-0179565FFA73}" sibTransId="{6ED75A28-3244-4549-BB90-89FDF3D75A2D}"/>
    <dgm:cxn modelId="{19965249-35BA-2C49-BF0E-3EF5348D5338}" type="presOf" srcId="{2B783688-3275-1D45-A38C-8E24517CBF39}" destId="{1A7C0B57-0C13-BA49-978A-36E3C44C3D24}" srcOrd="0" destOrd="0" presId="urn:microsoft.com/office/officeart/2005/8/layout/hList1"/>
    <dgm:cxn modelId="{EAD85D6D-6162-DF49-82C8-46BCE6692C16}" srcId="{48B18CDB-871F-2C48-BF6C-E476CA513988}" destId="{66B71B53-2C18-1345-841C-A285F758F0A2}" srcOrd="1" destOrd="0" parTransId="{6D4CD8A9-0244-2F44-BEB5-89074D60634E}" sibTransId="{508A887D-11AF-3248-8983-4A8B2F716A0C}"/>
    <dgm:cxn modelId="{24E1FC76-F551-4443-9E15-08F18E3EA370}" type="presOf" srcId="{66B71B53-2C18-1345-841C-A285F758F0A2}" destId="{3B7B3191-535C-C04C-9895-0015EBA9EB47}" srcOrd="0" destOrd="4" presId="urn:microsoft.com/office/officeart/2005/8/layout/hList1"/>
    <dgm:cxn modelId="{A5236D57-8244-CD4C-8B74-B337870A6BFB}" srcId="{5ABF29FA-5AB5-D546-ACC3-DECEE6222F5B}" destId="{CCD4866F-1898-4F48-B72D-3DF5A900D3A2}" srcOrd="1" destOrd="0" parTransId="{EF720977-3EE6-1343-984D-B358CE8F326A}" sibTransId="{3386E62F-0FE3-CA48-9D3F-377D2EA2C267}"/>
    <dgm:cxn modelId="{7390E857-EB2A-BA48-86E6-768F9FC327CC}" srcId="{6EC305D8-6771-F343-9716-E4D57A842A56}" destId="{9AE6176E-755E-BC44-8EDE-2824479548BB}" srcOrd="2" destOrd="0" parTransId="{B2FFD052-0293-8D4C-887D-A457CBC00C3B}" sibTransId="{49CF043E-1A94-D745-9173-A7558267D566}"/>
    <dgm:cxn modelId="{0F7AFF79-7F23-2C41-A9E7-B79375C6E655}" type="presOf" srcId="{1DAF6555-AB09-8F43-BDD1-6939A3CB5A3B}" destId="{CFAD00BB-45F7-D145-A417-84F5D3339726}" srcOrd="0" destOrd="0" presId="urn:microsoft.com/office/officeart/2005/8/layout/hList1"/>
    <dgm:cxn modelId="{6B3DE75A-9179-914A-9D0F-B48401EEB95A}" type="presOf" srcId="{1646D9D3-3C9A-A848-BDF9-82B0DC130A33}" destId="{889ABD0C-CB13-5045-99F3-89F0C0B8756E}" srcOrd="0" destOrd="2" presId="urn:microsoft.com/office/officeart/2005/8/layout/hList1"/>
    <dgm:cxn modelId="{B0B68082-A261-C34B-8D52-8AB643EBBD00}" type="presOf" srcId="{3485970F-BDC2-2E40-A338-7ACC4768BEEE}" destId="{889ABD0C-CB13-5045-99F3-89F0C0B8756E}" srcOrd="0" destOrd="1" presId="urn:microsoft.com/office/officeart/2005/8/layout/hList1"/>
    <dgm:cxn modelId="{474D2889-BF87-F94F-8039-8092FB093D0A}" type="presOf" srcId="{93070946-11F7-1944-8DBE-5BAC9D1BF8C4}" destId="{871ADE76-D192-BE40-8E52-96C712989332}" srcOrd="0" destOrd="1" presId="urn:microsoft.com/office/officeart/2005/8/layout/hList1"/>
    <dgm:cxn modelId="{DD66918A-B03E-9140-83C2-59EBCC8FD844}" srcId="{1DAF6555-AB09-8F43-BDD1-6939A3CB5A3B}" destId="{2B783688-3275-1D45-A38C-8E24517CBF39}" srcOrd="4" destOrd="0" parTransId="{2FE9BA2B-87EF-A64B-9075-402B5CD1A92D}" sibTransId="{EA175CB8-57FB-074E-A93D-EBC19FD50814}"/>
    <dgm:cxn modelId="{F689928C-6C94-DB40-A5A4-106705AC45A9}" srcId="{2B783688-3275-1D45-A38C-8E24517CBF39}" destId="{9050F3E0-DBD9-5449-8DBF-7F15B0A73748}" srcOrd="0" destOrd="0" parTransId="{5F382F06-D1D2-7D46-9CFD-A19A00507568}" sibTransId="{9976BB3C-3941-1844-BACA-3D7774BCC977}"/>
    <dgm:cxn modelId="{0DA05598-E6CD-2441-94CF-2E07478AF017}" type="presOf" srcId="{9DBDA1AE-A175-1B44-9312-50C394ABDC27}" destId="{871ADE76-D192-BE40-8E52-96C712989332}" srcOrd="0" destOrd="0" presId="urn:microsoft.com/office/officeart/2005/8/layout/hList1"/>
    <dgm:cxn modelId="{FF44EDA2-A6A8-C342-9176-6222F414E5F2}" type="presOf" srcId="{3A6C0058-DC61-2445-BAD4-E3211088E4AE}" destId="{EDACBAA5-7045-5641-8C6C-1FAD6294758A}" srcOrd="0" destOrd="1" presId="urn:microsoft.com/office/officeart/2005/8/layout/hList1"/>
    <dgm:cxn modelId="{665CAAA3-3501-D543-BFAD-342A59CF3ECC}" type="presOf" srcId="{6EC305D8-6771-F343-9716-E4D57A842A56}" destId="{9C261B4D-192D-FE44-832C-494AB450C89B}" srcOrd="0" destOrd="0" presId="urn:microsoft.com/office/officeart/2005/8/layout/hList1"/>
    <dgm:cxn modelId="{379D22A5-E537-CE4D-90C1-74C9BBD451E1}" srcId="{7D4AE00F-8E73-EC49-80E0-BC79A73C63AC}" destId="{3485970F-BDC2-2E40-A338-7ACC4768BEEE}" srcOrd="1" destOrd="0" parTransId="{2890D9EB-03B7-B54C-BBCE-C82A2ED992FF}" sibTransId="{50A8AABF-A236-204C-BED2-AA6F76D30B17}"/>
    <dgm:cxn modelId="{2E1CBDA5-7D0A-214B-9B37-3C7FE3A41D46}" srcId="{7D5A5B29-E521-104E-93A5-A1112B78ACCF}" destId="{B8BEA91B-78DD-F84A-B13F-54C6514CE410}" srcOrd="1" destOrd="0" parTransId="{9664FA72-ECFC-8849-97A3-C076FC699051}" sibTransId="{3AD0ACE5-CAA0-694A-9384-1C6663A042F2}"/>
    <dgm:cxn modelId="{768603A7-7E77-6E42-9693-A93C0A4D8DD3}" type="presOf" srcId="{186E9C99-FC77-BD45-BF78-21E274ABCC96}" destId="{3B7B3191-535C-C04C-9895-0015EBA9EB47}" srcOrd="0" destOrd="3" presId="urn:microsoft.com/office/officeart/2005/8/layout/hList1"/>
    <dgm:cxn modelId="{27F899AB-EDE0-2941-AC5B-0254E228DF0F}" srcId="{48B18CDB-871F-2C48-BF6C-E476CA513988}" destId="{186E9C99-FC77-BD45-BF78-21E274ABCC96}" srcOrd="0" destOrd="0" parTransId="{7226344A-F9D2-D641-9828-9F8F6CBAF59E}" sibTransId="{4B7DE434-7517-724B-850D-4C9DE839C228}"/>
    <dgm:cxn modelId="{C84946AC-3825-4D46-976A-067FE1B1F88A}" type="presOf" srcId="{C7AD14D8-70E3-554A-83DB-D61B10F85C43}" destId="{3B7B3191-535C-C04C-9895-0015EBA9EB47}" srcOrd="0" destOrd="5" presId="urn:microsoft.com/office/officeart/2005/8/layout/hList1"/>
    <dgm:cxn modelId="{3924D2AF-13A1-3F4C-A365-B605E6961FB1}" type="presOf" srcId="{9AE6176E-755E-BC44-8EDE-2824479548BB}" destId="{871ADE76-D192-BE40-8E52-96C712989332}" srcOrd="0" destOrd="2" presId="urn:microsoft.com/office/officeart/2005/8/layout/hList1"/>
    <dgm:cxn modelId="{035133B4-C984-BC4A-90C6-7956C4006EDE}" type="presOf" srcId="{CCD4866F-1898-4F48-B72D-3DF5A900D3A2}" destId="{3B7B3191-535C-C04C-9895-0015EBA9EB47}" srcOrd="0" destOrd="1" presId="urn:microsoft.com/office/officeart/2005/8/layout/hList1"/>
    <dgm:cxn modelId="{E4A307B5-C5D7-CA45-93FF-AFAC4EB10884}" srcId="{1DAF6555-AB09-8F43-BDD1-6939A3CB5A3B}" destId="{7D5A5B29-E521-104E-93A5-A1112B78ACCF}" srcOrd="1" destOrd="0" parTransId="{74CF0697-03D5-4342-BB03-B9A53513C08E}" sibTransId="{A3595F6A-8668-3C48-836E-1091FE8124E4}"/>
    <dgm:cxn modelId="{0C1839B6-27E1-E047-AFEE-606D847E0C02}" srcId="{7D4AE00F-8E73-EC49-80E0-BC79A73C63AC}" destId="{16A704EB-D6D3-CE45-BA92-200BAC4E06C0}" srcOrd="0" destOrd="0" parTransId="{205EC12A-7F3B-014E-9DAE-585B5EFB4870}" sibTransId="{15F42FF1-5A8C-4446-B0A6-7388307B13A0}"/>
    <dgm:cxn modelId="{623AE0B6-A791-BE47-A201-187A5599A093}" srcId="{6EC305D8-6771-F343-9716-E4D57A842A56}" destId="{9DBDA1AE-A175-1B44-9312-50C394ABDC27}" srcOrd="0" destOrd="0" parTransId="{344D5401-772F-BA43-8D7A-9B84B3A3290A}" sibTransId="{3D00A944-7951-9544-BD7D-2DDBD6163E98}"/>
    <dgm:cxn modelId="{32889FC2-E11A-C745-AE76-89C99BD65BE3}" type="presOf" srcId="{D5A9BE68-7324-564E-B984-5B16A1ABEE34}" destId="{EDACBAA5-7045-5641-8C6C-1FAD6294758A}" srcOrd="0" destOrd="2" presId="urn:microsoft.com/office/officeart/2005/8/layout/hList1"/>
    <dgm:cxn modelId="{3A82EBC6-3CF4-C643-AC05-8918F3C72FA6}" type="presOf" srcId="{EC2C8197-5562-D84E-87D0-771C0D7804EB}" destId="{BC51B115-BB7D-1B42-9BF0-84941BF4A308}" srcOrd="0" destOrd="2" presId="urn:microsoft.com/office/officeart/2005/8/layout/hList1"/>
    <dgm:cxn modelId="{2C6640D1-5920-DC47-9C32-9CB6E8064330}" type="presOf" srcId="{48B18CDB-871F-2C48-BF6C-E476CA513988}" destId="{3B7B3191-535C-C04C-9895-0015EBA9EB47}" srcOrd="0" destOrd="2" presId="urn:microsoft.com/office/officeart/2005/8/layout/hList1"/>
    <dgm:cxn modelId="{A1196AD9-EDEC-9A4F-8DB7-02C6CB1FD942}" srcId="{5ABF29FA-5AB5-D546-ACC3-DECEE6222F5B}" destId="{39B070DF-ADA0-9446-B38F-C7B980665228}" srcOrd="0" destOrd="0" parTransId="{A8AEADEC-5017-C449-BD59-464C8F4C90A5}" sibTransId="{21F92CEC-CAA2-674A-8203-A7776D675400}"/>
    <dgm:cxn modelId="{752BE3DC-6ABF-F64A-A2C6-7C5CDB24DD08}" type="presOf" srcId="{7A7CC7FA-4A06-2348-A501-429D6B7514CD}" destId="{BC51B115-BB7D-1B42-9BF0-84941BF4A308}" srcOrd="0" destOrd="0" presId="urn:microsoft.com/office/officeart/2005/8/layout/hList1"/>
    <dgm:cxn modelId="{147DECE1-D376-B641-B259-DF1A3DD85659}" srcId="{1DAF6555-AB09-8F43-BDD1-6939A3CB5A3B}" destId="{5ABF29FA-5AB5-D546-ACC3-DECEE6222F5B}" srcOrd="3" destOrd="0" parTransId="{9586FCD5-354B-DC45-8B8E-845CB52FA749}" sibTransId="{881F74E3-FEBF-684E-BBA3-64324F8589C6}"/>
    <dgm:cxn modelId="{3DEE6DE2-C541-6C4C-86DA-08A81095404B}" type="presOf" srcId="{7D5A5B29-E521-104E-93A5-A1112B78ACCF}" destId="{E5134B5F-5F94-EB42-AEF6-8822DB1C2A47}" srcOrd="0" destOrd="0" presId="urn:microsoft.com/office/officeart/2005/8/layout/hList1"/>
    <dgm:cxn modelId="{FFCF3FE6-05EB-1643-8AE1-0CA008C20BCF}" srcId="{7D5A5B29-E521-104E-93A5-A1112B78ACCF}" destId="{7A7CC7FA-4A06-2348-A501-429D6B7514CD}" srcOrd="0" destOrd="0" parTransId="{01106BC6-67BD-904F-A03E-28717F80C135}" sibTransId="{D7BFB7DF-3D9A-8447-913E-92F8B6A1B7FD}"/>
    <dgm:cxn modelId="{509C86F2-FDE7-AA42-A1FF-E3B325F9FC0B}" type="presOf" srcId="{B8BEA91B-78DD-F84A-B13F-54C6514CE410}" destId="{BC51B115-BB7D-1B42-9BF0-84941BF4A308}" srcOrd="0" destOrd="1" presId="urn:microsoft.com/office/officeart/2005/8/layout/hList1"/>
    <dgm:cxn modelId="{23306CF6-4B7D-CB4C-B1DF-06103F2E83A2}" type="presOf" srcId="{7D4AE00F-8E73-EC49-80E0-BC79A73C63AC}" destId="{1FB301FF-E1F5-CE4A-BF0C-1B1CB011A91B}" srcOrd="0" destOrd="0" presId="urn:microsoft.com/office/officeart/2005/8/layout/hList1"/>
    <dgm:cxn modelId="{303A826B-D9FE-DB4A-8AA8-ED7A8A1002E2}" type="presParOf" srcId="{CFAD00BB-45F7-D145-A417-84F5D3339726}" destId="{CC91A5D8-48D2-EE42-A474-F343DB58A4AE}" srcOrd="0" destOrd="0" presId="urn:microsoft.com/office/officeart/2005/8/layout/hList1"/>
    <dgm:cxn modelId="{9AAF92FA-F766-E14A-8A89-04E3E15F217A}" type="presParOf" srcId="{CC91A5D8-48D2-EE42-A474-F343DB58A4AE}" destId="{9C261B4D-192D-FE44-832C-494AB450C89B}" srcOrd="0" destOrd="0" presId="urn:microsoft.com/office/officeart/2005/8/layout/hList1"/>
    <dgm:cxn modelId="{A2617B59-7612-9844-A735-EA0F33DAEBB4}" type="presParOf" srcId="{CC91A5D8-48D2-EE42-A474-F343DB58A4AE}" destId="{871ADE76-D192-BE40-8E52-96C712989332}" srcOrd="1" destOrd="0" presId="urn:microsoft.com/office/officeart/2005/8/layout/hList1"/>
    <dgm:cxn modelId="{45C4BFBA-24B0-B04A-BEAE-00FCE1FA40F4}" type="presParOf" srcId="{CFAD00BB-45F7-D145-A417-84F5D3339726}" destId="{6FDC5E31-B174-3D43-8287-9F944A043C8A}" srcOrd="1" destOrd="0" presId="urn:microsoft.com/office/officeart/2005/8/layout/hList1"/>
    <dgm:cxn modelId="{7D40D76F-50F5-294E-99BF-D180CB3BBC4B}" type="presParOf" srcId="{CFAD00BB-45F7-D145-A417-84F5D3339726}" destId="{911DEBAB-E78D-0143-9356-2324B32DF648}" srcOrd="2" destOrd="0" presId="urn:microsoft.com/office/officeart/2005/8/layout/hList1"/>
    <dgm:cxn modelId="{5047D3D0-9939-734F-AA02-1ABDCF76BB6A}" type="presParOf" srcId="{911DEBAB-E78D-0143-9356-2324B32DF648}" destId="{E5134B5F-5F94-EB42-AEF6-8822DB1C2A47}" srcOrd="0" destOrd="0" presId="urn:microsoft.com/office/officeart/2005/8/layout/hList1"/>
    <dgm:cxn modelId="{BAD722A8-5112-2F4D-942D-B1B341F6957D}" type="presParOf" srcId="{911DEBAB-E78D-0143-9356-2324B32DF648}" destId="{BC51B115-BB7D-1B42-9BF0-84941BF4A308}" srcOrd="1" destOrd="0" presId="urn:microsoft.com/office/officeart/2005/8/layout/hList1"/>
    <dgm:cxn modelId="{23201265-5A01-A24E-982B-CFB4FDE92801}" type="presParOf" srcId="{CFAD00BB-45F7-D145-A417-84F5D3339726}" destId="{A53AB0C5-8A02-C840-AC81-440B82F68B66}" srcOrd="3" destOrd="0" presId="urn:microsoft.com/office/officeart/2005/8/layout/hList1"/>
    <dgm:cxn modelId="{27799DA9-04B4-5E40-B426-E4E3216D613B}" type="presParOf" srcId="{CFAD00BB-45F7-D145-A417-84F5D3339726}" destId="{E8DD181D-439B-DB44-8D80-3A257533D60F}" srcOrd="4" destOrd="0" presId="urn:microsoft.com/office/officeart/2005/8/layout/hList1"/>
    <dgm:cxn modelId="{B20523CE-B4FF-E14A-A269-99B0D6546540}" type="presParOf" srcId="{E8DD181D-439B-DB44-8D80-3A257533D60F}" destId="{1FB301FF-E1F5-CE4A-BF0C-1B1CB011A91B}" srcOrd="0" destOrd="0" presId="urn:microsoft.com/office/officeart/2005/8/layout/hList1"/>
    <dgm:cxn modelId="{5551387B-79CF-F24D-BFA5-5740B66A3992}" type="presParOf" srcId="{E8DD181D-439B-DB44-8D80-3A257533D60F}" destId="{889ABD0C-CB13-5045-99F3-89F0C0B8756E}" srcOrd="1" destOrd="0" presId="urn:microsoft.com/office/officeart/2005/8/layout/hList1"/>
    <dgm:cxn modelId="{7ECA3F0B-35EE-964A-9EB6-831FFF3038FB}" type="presParOf" srcId="{CFAD00BB-45F7-D145-A417-84F5D3339726}" destId="{697BDDA3-D2F4-D34B-914E-C83D0AC6ACEC}" srcOrd="5" destOrd="0" presId="urn:microsoft.com/office/officeart/2005/8/layout/hList1"/>
    <dgm:cxn modelId="{D9861127-54E6-614F-83DB-970258001700}" type="presParOf" srcId="{CFAD00BB-45F7-D145-A417-84F5D3339726}" destId="{33CA6A49-D952-5F46-936C-9613FA3F3070}" srcOrd="6" destOrd="0" presId="urn:microsoft.com/office/officeart/2005/8/layout/hList1"/>
    <dgm:cxn modelId="{4E543E9C-525D-CF4F-8766-A471B35B17B2}" type="presParOf" srcId="{33CA6A49-D952-5F46-936C-9613FA3F3070}" destId="{2CA1C80F-C77E-644C-B4CD-940555DD3CD8}" srcOrd="0" destOrd="0" presId="urn:microsoft.com/office/officeart/2005/8/layout/hList1"/>
    <dgm:cxn modelId="{826A8B1D-37F7-9549-8C99-0BE7F5BBBECB}" type="presParOf" srcId="{33CA6A49-D952-5F46-936C-9613FA3F3070}" destId="{3B7B3191-535C-C04C-9895-0015EBA9EB47}" srcOrd="1" destOrd="0" presId="urn:microsoft.com/office/officeart/2005/8/layout/hList1"/>
    <dgm:cxn modelId="{B1B79E20-5020-1242-BA7D-AF90F34598D4}" type="presParOf" srcId="{CFAD00BB-45F7-D145-A417-84F5D3339726}" destId="{D931DC30-9112-CE4D-8B0F-F1C065F01827}" srcOrd="7" destOrd="0" presId="urn:microsoft.com/office/officeart/2005/8/layout/hList1"/>
    <dgm:cxn modelId="{B713A702-6EBB-BE42-94D5-F0F098BBB15E}" type="presParOf" srcId="{CFAD00BB-45F7-D145-A417-84F5D3339726}" destId="{737DEC95-2E9B-F645-8D8E-2A4D62F69DFE}" srcOrd="8" destOrd="0" presId="urn:microsoft.com/office/officeart/2005/8/layout/hList1"/>
    <dgm:cxn modelId="{62F2353A-E904-D947-88E3-47EF8F37BED1}" type="presParOf" srcId="{737DEC95-2E9B-F645-8D8E-2A4D62F69DFE}" destId="{1A7C0B57-0C13-BA49-978A-36E3C44C3D24}" srcOrd="0" destOrd="0" presId="urn:microsoft.com/office/officeart/2005/8/layout/hList1"/>
    <dgm:cxn modelId="{84C57E26-CD4A-9445-8394-CEA77CCCDD6D}" type="presParOf" srcId="{737DEC95-2E9B-F645-8D8E-2A4D62F69DFE}" destId="{EDACBAA5-7045-5641-8C6C-1FAD6294758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41FCCCD-6C5A-B646-95ED-E9E4D3B5267F}" type="doc">
      <dgm:prSet loTypeId="urn:microsoft.com/office/officeart/2009/3/layout/CircleRelationship" loCatId="" qsTypeId="urn:microsoft.com/office/officeart/2005/8/quickstyle/simple1" qsCatId="simple" csTypeId="urn:microsoft.com/office/officeart/2005/8/colors/accent1_2" csCatId="accent1" phldr="1"/>
      <dgm:spPr/>
      <dgm:t>
        <a:bodyPr/>
        <a:lstStyle/>
        <a:p>
          <a:endParaRPr lang="en-US"/>
        </a:p>
      </dgm:t>
    </dgm:pt>
    <dgm:pt modelId="{321E536E-210F-BB45-B42F-63E7B98D6C5D}">
      <dgm:prSet phldrT="[Text]"/>
      <dgm:spPr/>
      <dgm:t>
        <a:bodyPr/>
        <a:lstStyle/>
        <a:p>
          <a:r>
            <a:rPr lang="en-US" dirty="0">
              <a:latin typeface="Segoe Print" panose="02000800000000000000" pitchFamily="2" charset="0"/>
            </a:rPr>
            <a:t>Customer Data Mining</a:t>
          </a:r>
        </a:p>
      </dgm:t>
    </dgm:pt>
    <dgm:pt modelId="{30091F58-0F65-0F4F-95A7-47A57DE1A5A1}" type="parTrans" cxnId="{9C98DA51-913D-3349-99FC-CC53AEF3831F}">
      <dgm:prSet/>
      <dgm:spPr/>
      <dgm:t>
        <a:bodyPr/>
        <a:lstStyle/>
        <a:p>
          <a:endParaRPr lang="en-US"/>
        </a:p>
      </dgm:t>
    </dgm:pt>
    <dgm:pt modelId="{595416E3-2EBD-1940-8F1B-749647DCE49F}" type="sibTrans" cxnId="{9C98DA51-913D-3349-99FC-CC53AEF3831F}">
      <dgm:prSet/>
      <dgm:spPr/>
      <dgm:t>
        <a:bodyPr/>
        <a:lstStyle/>
        <a:p>
          <a:endParaRPr lang="en-US"/>
        </a:p>
      </dgm:t>
    </dgm:pt>
    <dgm:pt modelId="{F73C3A91-8707-9045-AF5E-CBF56B115468}">
      <dgm:prSet phldrT="[Text]" custT="1"/>
      <dgm:spPr>
        <a:solidFill>
          <a:schemeClr val="tx2">
            <a:lumMod val="60000"/>
            <a:lumOff val="40000"/>
          </a:schemeClr>
        </a:solidFill>
      </dgm:spPr>
      <dgm:t>
        <a:bodyPr/>
        <a:lstStyle/>
        <a:p>
          <a:r>
            <a:rPr lang="en-US" sz="1600" dirty="0">
              <a:latin typeface="Segoe Print" panose="02000800000000000000" pitchFamily="2" charset="0"/>
            </a:rPr>
            <a:t>Machine Learning</a:t>
          </a:r>
        </a:p>
      </dgm:t>
    </dgm:pt>
    <dgm:pt modelId="{8A3F290D-9B5C-7B41-99FF-3616A32CADBF}" type="parTrans" cxnId="{E05712FB-6D64-5C4F-B6E8-0ECC9054894D}">
      <dgm:prSet/>
      <dgm:spPr/>
      <dgm:t>
        <a:bodyPr/>
        <a:lstStyle/>
        <a:p>
          <a:endParaRPr lang="en-US"/>
        </a:p>
      </dgm:t>
    </dgm:pt>
    <dgm:pt modelId="{D466F744-7341-C848-9A7D-7D4E6C6A9E3F}" type="sibTrans" cxnId="{E05712FB-6D64-5C4F-B6E8-0ECC9054894D}">
      <dgm:prSet/>
      <dgm:spPr/>
      <dgm:t>
        <a:bodyPr/>
        <a:lstStyle/>
        <a:p>
          <a:endParaRPr lang="en-US"/>
        </a:p>
      </dgm:t>
    </dgm:pt>
    <dgm:pt modelId="{27FD7942-0EF6-6045-AFFB-EBC82B126931}">
      <dgm:prSet phldrT="[Text]" custT="1"/>
      <dgm:spPr>
        <a:solidFill>
          <a:schemeClr val="accent5">
            <a:lumMod val="60000"/>
            <a:lumOff val="40000"/>
          </a:schemeClr>
        </a:solidFill>
      </dgm:spPr>
      <dgm:t>
        <a:bodyPr/>
        <a:lstStyle/>
        <a:p>
          <a:r>
            <a:rPr lang="en-US" sz="1600" dirty="0">
              <a:latin typeface="Segoe Print" panose="02000800000000000000" pitchFamily="2" charset="0"/>
            </a:rPr>
            <a:t>Digital Analytics</a:t>
          </a:r>
        </a:p>
      </dgm:t>
    </dgm:pt>
    <dgm:pt modelId="{7CE0E290-9E4C-8242-8902-982DA2067C73}" type="parTrans" cxnId="{3F00AB91-161F-8649-A0A7-C2A61A836E35}">
      <dgm:prSet/>
      <dgm:spPr/>
      <dgm:t>
        <a:bodyPr/>
        <a:lstStyle/>
        <a:p>
          <a:endParaRPr lang="en-US"/>
        </a:p>
      </dgm:t>
    </dgm:pt>
    <dgm:pt modelId="{384BD78D-7914-E740-AB78-4CAAD4860305}" type="sibTrans" cxnId="{3F00AB91-161F-8649-A0A7-C2A61A836E35}">
      <dgm:prSet/>
      <dgm:spPr/>
      <dgm:t>
        <a:bodyPr/>
        <a:lstStyle/>
        <a:p>
          <a:endParaRPr lang="en-US"/>
        </a:p>
      </dgm:t>
    </dgm:pt>
    <dgm:pt modelId="{C9A0F714-F362-6C48-942C-3F397AEDB7F6}">
      <dgm:prSet phldrT="[Text]" custT="1"/>
      <dgm:spPr>
        <a:solidFill>
          <a:schemeClr val="accent3">
            <a:lumMod val="60000"/>
            <a:lumOff val="40000"/>
          </a:schemeClr>
        </a:solidFill>
      </dgm:spPr>
      <dgm:t>
        <a:bodyPr/>
        <a:lstStyle/>
        <a:p>
          <a:r>
            <a:rPr lang="en-US" sz="1200" b="1" dirty="0">
              <a:latin typeface="Segoe Print" panose="02000800000000000000" pitchFamily="2" charset="0"/>
            </a:rPr>
            <a:t>Cloud Technologies</a:t>
          </a:r>
        </a:p>
      </dgm:t>
    </dgm:pt>
    <dgm:pt modelId="{C4490EB3-A848-AF4C-B59F-42F39AF45A07}" type="parTrans" cxnId="{A22209F1-90DC-C84B-9F03-E448116E944D}">
      <dgm:prSet/>
      <dgm:spPr/>
      <dgm:t>
        <a:bodyPr/>
        <a:lstStyle/>
        <a:p>
          <a:endParaRPr lang="en-US"/>
        </a:p>
      </dgm:t>
    </dgm:pt>
    <dgm:pt modelId="{0A3E4580-A2DF-7546-BFCB-71B6CC955E22}" type="sibTrans" cxnId="{A22209F1-90DC-C84B-9F03-E448116E944D}">
      <dgm:prSet/>
      <dgm:spPr/>
      <dgm:t>
        <a:bodyPr/>
        <a:lstStyle/>
        <a:p>
          <a:endParaRPr lang="en-US"/>
        </a:p>
      </dgm:t>
    </dgm:pt>
    <dgm:pt modelId="{5AAB8837-C002-874F-8DBE-C0B2DC769654}">
      <dgm:prSet custT="1"/>
      <dgm:spPr>
        <a:solidFill>
          <a:schemeClr val="accent3">
            <a:lumMod val="20000"/>
            <a:lumOff val="80000"/>
          </a:schemeClr>
        </a:solidFill>
      </dgm:spPr>
      <dgm:t>
        <a:bodyPr/>
        <a:lstStyle/>
        <a:p>
          <a:r>
            <a:rPr lang="en-US" sz="1400" dirty="0">
              <a:latin typeface="Segoe Print" panose="02000800000000000000" pitchFamily="2" charset="0"/>
            </a:rPr>
            <a:t>Serverless Computing</a:t>
          </a:r>
        </a:p>
      </dgm:t>
    </dgm:pt>
    <dgm:pt modelId="{8AB066E2-B686-4542-B319-7529E76A1BD2}" type="parTrans" cxnId="{35AB990C-C2D7-3C49-A21A-82973BBAF9EF}">
      <dgm:prSet/>
      <dgm:spPr/>
      <dgm:t>
        <a:bodyPr/>
        <a:lstStyle/>
        <a:p>
          <a:endParaRPr lang="en-US"/>
        </a:p>
      </dgm:t>
    </dgm:pt>
    <dgm:pt modelId="{656FD5A5-4304-7044-B20C-F3A0E0AAD250}" type="sibTrans" cxnId="{35AB990C-C2D7-3C49-A21A-82973BBAF9EF}">
      <dgm:prSet/>
      <dgm:spPr/>
      <dgm:t>
        <a:bodyPr/>
        <a:lstStyle/>
        <a:p>
          <a:endParaRPr lang="en-US"/>
        </a:p>
      </dgm:t>
    </dgm:pt>
    <dgm:pt modelId="{80609EEC-A37A-9A49-8450-D238E4F384EC}" type="pres">
      <dgm:prSet presAssocID="{341FCCCD-6C5A-B646-95ED-E9E4D3B5267F}" presName="Name0" presStyleCnt="0">
        <dgm:presLayoutVars>
          <dgm:chMax val="1"/>
          <dgm:chPref val="1"/>
        </dgm:presLayoutVars>
      </dgm:prSet>
      <dgm:spPr/>
    </dgm:pt>
    <dgm:pt modelId="{40904277-2EF9-8A48-AA67-A22FA85D2D05}" type="pres">
      <dgm:prSet presAssocID="{321E536E-210F-BB45-B42F-63E7B98D6C5D}" presName="Parent" presStyleLbl="node0" presStyleIdx="0" presStyleCnt="1" custLinFactNeighborX="8812" custLinFactNeighborY="14545">
        <dgm:presLayoutVars>
          <dgm:chMax val="5"/>
          <dgm:chPref val="5"/>
        </dgm:presLayoutVars>
      </dgm:prSet>
      <dgm:spPr/>
    </dgm:pt>
    <dgm:pt modelId="{A2953AA6-F274-8A44-B7F1-7B987573857D}" type="pres">
      <dgm:prSet presAssocID="{321E536E-210F-BB45-B42F-63E7B98D6C5D}" presName="Accent1" presStyleLbl="node1" presStyleIdx="0" presStyleCnt="17" custLinFactNeighborX="5189" custLinFactNeighborY="72576"/>
      <dgm:spPr/>
    </dgm:pt>
    <dgm:pt modelId="{86755103-3E9F-8D47-87ED-FF6944645C79}" type="pres">
      <dgm:prSet presAssocID="{321E536E-210F-BB45-B42F-63E7B98D6C5D}" presName="Accent2" presStyleLbl="node1" presStyleIdx="1" presStyleCnt="17" custScaleX="440417" custScaleY="457039" custLinFactY="61129" custLinFactNeighborX="-18197" custLinFactNeighborY="100000"/>
      <dgm:spPr>
        <a:solidFill>
          <a:schemeClr val="bg1">
            <a:lumMod val="85000"/>
          </a:schemeClr>
        </a:solidFill>
        <a:ln>
          <a:solidFill>
            <a:schemeClr val="lt1">
              <a:hueOff val="0"/>
              <a:satOff val="0"/>
              <a:lumOff val="0"/>
            </a:schemeClr>
          </a:solidFill>
        </a:ln>
      </dgm:spPr>
    </dgm:pt>
    <dgm:pt modelId="{AFC1CFDA-6E2E-6243-BF22-967675725A9E}" type="pres">
      <dgm:prSet presAssocID="{321E536E-210F-BB45-B42F-63E7B98D6C5D}" presName="Accent3" presStyleLbl="node1" presStyleIdx="2" presStyleCnt="17" custLinFactX="-100000" custLinFactNeighborX="-123422" custLinFactNeighborY="19377"/>
      <dgm:spPr>
        <a:ln>
          <a:noFill/>
        </a:ln>
      </dgm:spPr>
    </dgm:pt>
    <dgm:pt modelId="{111C70DF-C643-8144-86AC-BAA98375A5F5}" type="pres">
      <dgm:prSet presAssocID="{321E536E-210F-BB45-B42F-63E7B98D6C5D}" presName="Accent4" presStyleLbl="node1" presStyleIdx="3" presStyleCnt="17" custScaleX="99277" custScaleY="76817" custLinFactX="-31904" custLinFactNeighborX="-100000" custLinFactNeighborY="-21196"/>
      <dgm:spPr>
        <a:ln>
          <a:noFill/>
        </a:ln>
      </dgm:spPr>
    </dgm:pt>
    <dgm:pt modelId="{FA8E089B-0E35-4448-959F-7A121D5E9511}" type="pres">
      <dgm:prSet presAssocID="{321E536E-210F-BB45-B42F-63E7B98D6C5D}" presName="Accent5" presStyleLbl="node1" presStyleIdx="4" presStyleCnt="17" custLinFactX="6157" custLinFactY="100000" custLinFactNeighborX="100000" custLinFactNeighborY="108703"/>
      <dgm:spPr>
        <a:ln>
          <a:noFill/>
        </a:ln>
      </dgm:spPr>
    </dgm:pt>
    <dgm:pt modelId="{35FE782A-E835-B543-AC78-F376656EA457}" type="pres">
      <dgm:prSet presAssocID="{321E536E-210F-BB45-B42F-63E7B98D6C5D}" presName="Accent6" presStyleLbl="node1" presStyleIdx="5" presStyleCnt="17" custLinFactX="34467" custLinFactNeighborX="100000" custLinFactNeighborY="57223"/>
      <dgm:spPr>
        <a:ln>
          <a:noFill/>
        </a:ln>
      </dgm:spPr>
    </dgm:pt>
    <dgm:pt modelId="{157F106C-A1A8-2E4D-8F2B-8501298B0D0D}" type="pres">
      <dgm:prSet presAssocID="{F73C3A91-8707-9045-AF5E-CBF56B115468}" presName="Child1" presStyleLbl="node1" presStyleIdx="6" presStyleCnt="17">
        <dgm:presLayoutVars>
          <dgm:chMax val="0"/>
          <dgm:chPref val="0"/>
        </dgm:presLayoutVars>
      </dgm:prSet>
      <dgm:spPr/>
    </dgm:pt>
    <dgm:pt modelId="{E6F6298C-FFE6-2241-830F-D788FD594F1F}" type="pres">
      <dgm:prSet presAssocID="{F73C3A91-8707-9045-AF5E-CBF56B115468}" presName="Accent7" presStyleCnt="0"/>
      <dgm:spPr/>
    </dgm:pt>
    <dgm:pt modelId="{911220D6-393B-F642-97BE-4AE15A50456D}" type="pres">
      <dgm:prSet presAssocID="{F73C3A91-8707-9045-AF5E-CBF56B115468}" presName="AccentHold1" presStyleLbl="node1" presStyleIdx="7" presStyleCnt="17" custLinFactX="-2085" custLinFactY="20241" custLinFactNeighborX="-100000" custLinFactNeighborY="100000"/>
      <dgm:spPr>
        <a:ln>
          <a:noFill/>
        </a:ln>
      </dgm:spPr>
    </dgm:pt>
    <dgm:pt modelId="{41FD0BF3-99A3-C042-8ED2-CE5CE4F7785C}" type="pres">
      <dgm:prSet presAssocID="{F73C3A91-8707-9045-AF5E-CBF56B115468}" presName="Accent8" presStyleCnt="0"/>
      <dgm:spPr/>
    </dgm:pt>
    <dgm:pt modelId="{D5E1ED22-3073-8347-B96B-EC109B10380A}" type="pres">
      <dgm:prSet presAssocID="{F73C3A91-8707-9045-AF5E-CBF56B115468}" presName="AccentHold2" presStyleLbl="node1" presStyleIdx="8" presStyleCnt="17"/>
      <dgm:spPr>
        <a:solidFill>
          <a:schemeClr val="tx2">
            <a:lumMod val="40000"/>
            <a:lumOff val="60000"/>
          </a:schemeClr>
        </a:solidFill>
      </dgm:spPr>
    </dgm:pt>
    <dgm:pt modelId="{9437B814-9326-5F41-87F4-E1E801B6FDE1}" type="pres">
      <dgm:prSet presAssocID="{5AAB8837-C002-874F-8DBE-C0B2DC769654}" presName="Child2" presStyleLbl="node1" presStyleIdx="9" presStyleCnt="17" custScaleX="108610" custLinFactX="-35917" custLinFactNeighborX="-100000" custLinFactNeighborY="-6944">
        <dgm:presLayoutVars>
          <dgm:chMax val="0"/>
          <dgm:chPref val="0"/>
        </dgm:presLayoutVars>
      </dgm:prSet>
      <dgm:spPr/>
    </dgm:pt>
    <dgm:pt modelId="{86C9BA0A-5120-BF44-875F-D5C7EC2D0899}" type="pres">
      <dgm:prSet presAssocID="{5AAB8837-C002-874F-8DBE-C0B2DC769654}" presName="Accent9" presStyleCnt="0"/>
      <dgm:spPr/>
    </dgm:pt>
    <dgm:pt modelId="{B4241BCA-C6D5-E841-BF72-0E637E581133}" type="pres">
      <dgm:prSet presAssocID="{5AAB8837-C002-874F-8DBE-C0B2DC769654}" presName="AccentHold1" presStyleLbl="node1" presStyleIdx="10" presStyleCnt="17" custLinFactX="-251645" custLinFactNeighborX="-300000" custLinFactNeighborY="-18097"/>
      <dgm:spPr>
        <a:ln>
          <a:noFill/>
        </a:ln>
      </dgm:spPr>
    </dgm:pt>
    <dgm:pt modelId="{7EFBF1E9-2764-3C4E-A63B-BCE9A00DC08D}" type="pres">
      <dgm:prSet presAssocID="{5AAB8837-C002-874F-8DBE-C0B2DC769654}" presName="Accent10" presStyleCnt="0"/>
      <dgm:spPr/>
    </dgm:pt>
    <dgm:pt modelId="{DBBF5597-AF21-DB47-9450-1D18CEC9EB2F}" type="pres">
      <dgm:prSet presAssocID="{5AAB8837-C002-874F-8DBE-C0B2DC769654}" presName="AccentHold2" presStyleLbl="node1" presStyleIdx="11" presStyleCnt="17" custScaleX="185527" custScaleY="203844" custLinFactNeighborX="72444" custLinFactNeighborY="48308"/>
      <dgm:spPr>
        <a:solidFill>
          <a:schemeClr val="bg2">
            <a:lumMod val="75000"/>
          </a:schemeClr>
        </a:solidFill>
      </dgm:spPr>
    </dgm:pt>
    <dgm:pt modelId="{4A8D030E-11DA-E54B-A759-AD5D8D512169}" type="pres">
      <dgm:prSet presAssocID="{5AAB8837-C002-874F-8DBE-C0B2DC769654}" presName="Accent11" presStyleCnt="0"/>
      <dgm:spPr/>
    </dgm:pt>
    <dgm:pt modelId="{1102F50A-6B5B-9B4C-A1D3-F9FC8E0EAA4A}" type="pres">
      <dgm:prSet presAssocID="{5AAB8837-C002-874F-8DBE-C0B2DC769654}" presName="AccentHold3" presStyleLbl="node1" presStyleIdx="12" presStyleCnt="17" custLinFactX="-200000" custLinFactY="-116086" custLinFactNeighborX="-200440" custLinFactNeighborY="-200000"/>
      <dgm:spPr>
        <a:ln>
          <a:noFill/>
        </a:ln>
      </dgm:spPr>
    </dgm:pt>
    <dgm:pt modelId="{3AF554A5-C4C5-F449-8C3A-1A30135F289F}" type="pres">
      <dgm:prSet presAssocID="{27FD7942-0EF6-6045-AFFB-EBC82B126931}" presName="Child3" presStyleLbl="node1" presStyleIdx="13" presStyleCnt="17" custScaleX="137390" custScaleY="140664" custLinFactNeighborX="-63525" custLinFactNeighborY="66665">
        <dgm:presLayoutVars>
          <dgm:chMax val="0"/>
          <dgm:chPref val="0"/>
        </dgm:presLayoutVars>
      </dgm:prSet>
      <dgm:spPr/>
    </dgm:pt>
    <dgm:pt modelId="{ED1DFD68-EC97-CB40-BF7F-F9B81CB35AD3}" type="pres">
      <dgm:prSet presAssocID="{27FD7942-0EF6-6045-AFFB-EBC82B126931}" presName="Accent12" presStyleCnt="0"/>
      <dgm:spPr/>
    </dgm:pt>
    <dgm:pt modelId="{6CF345E4-674F-F64F-9490-5E75799B296E}" type="pres">
      <dgm:prSet presAssocID="{27FD7942-0EF6-6045-AFFB-EBC82B126931}" presName="AccentHold1" presStyleLbl="node1" presStyleIdx="14" presStyleCnt="17"/>
      <dgm:spPr/>
    </dgm:pt>
    <dgm:pt modelId="{F35221B8-6092-C444-B226-F39C8CA5BA3B}" type="pres">
      <dgm:prSet presAssocID="{C9A0F714-F362-6C48-942C-3F397AEDB7F6}" presName="Child4" presStyleLbl="node1" presStyleIdx="15" presStyleCnt="17" custLinFactX="85092" custLinFactY="-22420" custLinFactNeighborX="100000" custLinFactNeighborY="-100000">
        <dgm:presLayoutVars>
          <dgm:chMax val="0"/>
          <dgm:chPref val="0"/>
        </dgm:presLayoutVars>
      </dgm:prSet>
      <dgm:spPr/>
    </dgm:pt>
    <dgm:pt modelId="{68DE9502-C2F5-1B42-8BF8-F7E932CC05E4}" type="pres">
      <dgm:prSet presAssocID="{C9A0F714-F362-6C48-942C-3F397AEDB7F6}" presName="Accent13" presStyleCnt="0"/>
      <dgm:spPr/>
    </dgm:pt>
    <dgm:pt modelId="{A2C7E909-B1B6-0749-9398-2F02BE40BF41}" type="pres">
      <dgm:prSet presAssocID="{C9A0F714-F362-6C48-942C-3F397AEDB7F6}" presName="AccentHold1" presStyleLbl="node1" presStyleIdx="16" presStyleCnt="17" custLinFactX="-407373" custLinFactY="-100000" custLinFactNeighborX="-500000" custLinFactNeighborY="-198103"/>
      <dgm:spPr>
        <a:solidFill>
          <a:schemeClr val="tx2">
            <a:lumMod val="40000"/>
            <a:lumOff val="60000"/>
          </a:schemeClr>
        </a:solidFill>
        <a:ln>
          <a:noFill/>
        </a:ln>
      </dgm:spPr>
    </dgm:pt>
  </dgm:ptLst>
  <dgm:cxnLst>
    <dgm:cxn modelId="{35AB990C-C2D7-3C49-A21A-82973BBAF9EF}" srcId="{321E536E-210F-BB45-B42F-63E7B98D6C5D}" destId="{5AAB8837-C002-874F-8DBE-C0B2DC769654}" srcOrd="1" destOrd="0" parTransId="{8AB066E2-B686-4542-B319-7529E76A1BD2}" sibTransId="{656FD5A5-4304-7044-B20C-F3A0E0AAD250}"/>
    <dgm:cxn modelId="{DA6FAE1F-B5CC-4A40-98F1-CAC0F65C1B36}" type="presOf" srcId="{F73C3A91-8707-9045-AF5E-CBF56B115468}" destId="{157F106C-A1A8-2E4D-8F2B-8501298B0D0D}" srcOrd="0" destOrd="0" presId="urn:microsoft.com/office/officeart/2009/3/layout/CircleRelationship"/>
    <dgm:cxn modelId="{F78C7B2D-87C0-4646-9F13-345FA652E583}" type="presOf" srcId="{5AAB8837-C002-874F-8DBE-C0B2DC769654}" destId="{9437B814-9326-5F41-87F4-E1E801B6FDE1}" srcOrd="0" destOrd="0" presId="urn:microsoft.com/office/officeart/2009/3/layout/CircleRelationship"/>
    <dgm:cxn modelId="{1ED70835-D1A4-7242-ABF7-2304E292A476}" type="presOf" srcId="{321E536E-210F-BB45-B42F-63E7B98D6C5D}" destId="{40904277-2EF9-8A48-AA67-A22FA85D2D05}" srcOrd="0" destOrd="0" presId="urn:microsoft.com/office/officeart/2009/3/layout/CircleRelationship"/>
    <dgm:cxn modelId="{4A074F6C-2722-7C48-A428-23677BA0D8FA}" type="presOf" srcId="{341FCCCD-6C5A-B646-95ED-E9E4D3B5267F}" destId="{80609EEC-A37A-9A49-8450-D238E4F384EC}" srcOrd="0" destOrd="0" presId="urn:microsoft.com/office/officeart/2009/3/layout/CircleRelationship"/>
    <dgm:cxn modelId="{9C98DA51-913D-3349-99FC-CC53AEF3831F}" srcId="{341FCCCD-6C5A-B646-95ED-E9E4D3B5267F}" destId="{321E536E-210F-BB45-B42F-63E7B98D6C5D}" srcOrd="0" destOrd="0" parTransId="{30091F58-0F65-0F4F-95A7-47A57DE1A5A1}" sibTransId="{595416E3-2EBD-1940-8F1B-749647DCE49F}"/>
    <dgm:cxn modelId="{3F00AB91-161F-8649-A0A7-C2A61A836E35}" srcId="{321E536E-210F-BB45-B42F-63E7B98D6C5D}" destId="{27FD7942-0EF6-6045-AFFB-EBC82B126931}" srcOrd="2" destOrd="0" parTransId="{7CE0E290-9E4C-8242-8902-982DA2067C73}" sibTransId="{384BD78D-7914-E740-AB78-4CAAD4860305}"/>
    <dgm:cxn modelId="{9F7905D6-8E36-7645-B282-E19A89F6C742}" type="presOf" srcId="{C9A0F714-F362-6C48-942C-3F397AEDB7F6}" destId="{F35221B8-6092-C444-B226-F39C8CA5BA3B}" srcOrd="0" destOrd="0" presId="urn:microsoft.com/office/officeart/2009/3/layout/CircleRelationship"/>
    <dgm:cxn modelId="{A22209F1-90DC-C84B-9F03-E448116E944D}" srcId="{321E536E-210F-BB45-B42F-63E7B98D6C5D}" destId="{C9A0F714-F362-6C48-942C-3F397AEDB7F6}" srcOrd="3" destOrd="0" parTransId="{C4490EB3-A848-AF4C-B59F-42F39AF45A07}" sibTransId="{0A3E4580-A2DF-7546-BFCB-71B6CC955E22}"/>
    <dgm:cxn modelId="{55C980F9-CF81-C64B-8BF2-708ABB6245D6}" type="presOf" srcId="{27FD7942-0EF6-6045-AFFB-EBC82B126931}" destId="{3AF554A5-C4C5-F449-8C3A-1A30135F289F}" srcOrd="0" destOrd="0" presId="urn:microsoft.com/office/officeart/2009/3/layout/CircleRelationship"/>
    <dgm:cxn modelId="{E05712FB-6D64-5C4F-B6E8-0ECC9054894D}" srcId="{321E536E-210F-BB45-B42F-63E7B98D6C5D}" destId="{F73C3A91-8707-9045-AF5E-CBF56B115468}" srcOrd="0" destOrd="0" parTransId="{8A3F290D-9B5C-7B41-99FF-3616A32CADBF}" sibTransId="{D466F744-7341-C848-9A7D-7D4E6C6A9E3F}"/>
    <dgm:cxn modelId="{5F5E9D70-F8F1-2145-8B1B-BD0D67188CE6}" type="presParOf" srcId="{80609EEC-A37A-9A49-8450-D238E4F384EC}" destId="{40904277-2EF9-8A48-AA67-A22FA85D2D05}" srcOrd="0" destOrd="0" presId="urn:microsoft.com/office/officeart/2009/3/layout/CircleRelationship"/>
    <dgm:cxn modelId="{53AE1BB5-0C0B-2F40-BA38-52C41FC9293E}" type="presParOf" srcId="{80609EEC-A37A-9A49-8450-D238E4F384EC}" destId="{A2953AA6-F274-8A44-B7F1-7B987573857D}" srcOrd="1" destOrd="0" presId="urn:microsoft.com/office/officeart/2009/3/layout/CircleRelationship"/>
    <dgm:cxn modelId="{AC9D9A7E-2571-D046-86DD-05F5592A8439}" type="presParOf" srcId="{80609EEC-A37A-9A49-8450-D238E4F384EC}" destId="{86755103-3E9F-8D47-87ED-FF6944645C79}" srcOrd="2" destOrd="0" presId="urn:microsoft.com/office/officeart/2009/3/layout/CircleRelationship"/>
    <dgm:cxn modelId="{08BE9ADC-407E-9348-97DF-FDBFBA879031}" type="presParOf" srcId="{80609EEC-A37A-9A49-8450-D238E4F384EC}" destId="{AFC1CFDA-6E2E-6243-BF22-967675725A9E}" srcOrd="3" destOrd="0" presId="urn:microsoft.com/office/officeart/2009/3/layout/CircleRelationship"/>
    <dgm:cxn modelId="{F6C50F9F-166A-BC42-A05A-52B0857BBD1D}" type="presParOf" srcId="{80609EEC-A37A-9A49-8450-D238E4F384EC}" destId="{111C70DF-C643-8144-86AC-BAA98375A5F5}" srcOrd="4" destOrd="0" presId="urn:microsoft.com/office/officeart/2009/3/layout/CircleRelationship"/>
    <dgm:cxn modelId="{60C241C1-3ECD-1D41-9F5C-1B1DF99C1DD2}" type="presParOf" srcId="{80609EEC-A37A-9A49-8450-D238E4F384EC}" destId="{FA8E089B-0E35-4448-959F-7A121D5E9511}" srcOrd="5" destOrd="0" presId="urn:microsoft.com/office/officeart/2009/3/layout/CircleRelationship"/>
    <dgm:cxn modelId="{5278EA04-F5DB-0F4E-9C7B-04F62DD1764D}" type="presParOf" srcId="{80609EEC-A37A-9A49-8450-D238E4F384EC}" destId="{35FE782A-E835-B543-AC78-F376656EA457}" srcOrd="6" destOrd="0" presId="urn:microsoft.com/office/officeart/2009/3/layout/CircleRelationship"/>
    <dgm:cxn modelId="{16ED2C37-4B85-6A4E-B6FF-FCAC89D3EE5D}" type="presParOf" srcId="{80609EEC-A37A-9A49-8450-D238E4F384EC}" destId="{157F106C-A1A8-2E4D-8F2B-8501298B0D0D}" srcOrd="7" destOrd="0" presId="urn:microsoft.com/office/officeart/2009/3/layout/CircleRelationship"/>
    <dgm:cxn modelId="{21081210-DE43-C243-8F2F-22B344376908}" type="presParOf" srcId="{80609EEC-A37A-9A49-8450-D238E4F384EC}" destId="{E6F6298C-FFE6-2241-830F-D788FD594F1F}" srcOrd="8" destOrd="0" presId="urn:microsoft.com/office/officeart/2009/3/layout/CircleRelationship"/>
    <dgm:cxn modelId="{2B995AB4-65AE-3645-BFF7-1BE921C3D4C3}" type="presParOf" srcId="{E6F6298C-FFE6-2241-830F-D788FD594F1F}" destId="{911220D6-393B-F642-97BE-4AE15A50456D}" srcOrd="0" destOrd="0" presId="urn:microsoft.com/office/officeart/2009/3/layout/CircleRelationship"/>
    <dgm:cxn modelId="{0A2692A0-32D6-D84F-BE76-1C005D44BC54}" type="presParOf" srcId="{80609EEC-A37A-9A49-8450-D238E4F384EC}" destId="{41FD0BF3-99A3-C042-8ED2-CE5CE4F7785C}" srcOrd="9" destOrd="0" presId="urn:microsoft.com/office/officeart/2009/3/layout/CircleRelationship"/>
    <dgm:cxn modelId="{5B3050E6-4D9F-6341-B472-B04A280BF7B6}" type="presParOf" srcId="{41FD0BF3-99A3-C042-8ED2-CE5CE4F7785C}" destId="{D5E1ED22-3073-8347-B96B-EC109B10380A}" srcOrd="0" destOrd="0" presId="urn:microsoft.com/office/officeart/2009/3/layout/CircleRelationship"/>
    <dgm:cxn modelId="{8ED8A738-BE52-CC4D-B3A8-B8FF813CFE6A}" type="presParOf" srcId="{80609EEC-A37A-9A49-8450-D238E4F384EC}" destId="{9437B814-9326-5F41-87F4-E1E801B6FDE1}" srcOrd="10" destOrd="0" presId="urn:microsoft.com/office/officeart/2009/3/layout/CircleRelationship"/>
    <dgm:cxn modelId="{D0A86350-043D-3A4A-AFC8-C7BA441C1A4B}" type="presParOf" srcId="{80609EEC-A37A-9A49-8450-D238E4F384EC}" destId="{86C9BA0A-5120-BF44-875F-D5C7EC2D0899}" srcOrd="11" destOrd="0" presId="urn:microsoft.com/office/officeart/2009/3/layout/CircleRelationship"/>
    <dgm:cxn modelId="{8AF768C2-8029-0048-9BBC-E89ABAA57D06}" type="presParOf" srcId="{86C9BA0A-5120-BF44-875F-D5C7EC2D0899}" destId="{B4241BCA-C6D5-E841-BF72-0E637E581133}" srcOrd="0" destOrd="0" presId="urn:microsoft.com/office/officeart/2009/3/layout/CircleRelationship"/>
    <dgm:cxn modelId="{A9D9E8A3-E49A-CA4F-9557-67E1951FE097}" type="presParOf" srcId="{80609EEC-A37A-9A49-8450-D238E4F384EC}" destId="{7EFBF1E9-2764-3C4E-A63B-BCE9A00DC08D}" srcOrd="12" destOrd="0" presId="urn:microsoft.com/office/officeart/2009/3/layout/CircleRelationship"/>
    <dgm:cxn modelId="{3D3FEE78-7DD9-584F-A399-57D986186FE7}" type="presParOf" srcId="{7EFBF1E9-2764-3C4E-A63B-BCE9A00DC08D}" destId="{DBBF5597-AF21-DB47-9450-1D18CEC9EB2F}" srcOrd="0" destOrd="0" presId="urn:microsoft.com/office/officeart/2009/3/layout/CircleRelationship"/>
    <dgm:cxn modelId="{8A4BB725-32E3-9940-A9EC-252388A116D0}" type="presParOf" srcId="{80609EEC-A37A-9A49-8450-D238E4F384EC}" destId="{4A8D030E-11DA-E54B-A759-AD5D8D512169}" srcOrd="13" destOrd="0" presId="urn:microsoft.com/office/officeart/2009/3/layout/CircleRelationship"/>
    <dgm:cxn modelId="{527CFAFA-DBCB-9E4C-841F-A5DBAF3B1D46}" type="presParOf" srcId="{4A8D030E-11DA-E54B-A759-AD5D8D512169}" destId="{1102F50A-6B5B-9B4C-A1D3-F9FC8E0EAA4A}" srcOrd="0" destOrd="0" presId="urn:microsoft.com/office/officeart/2009/3/layout/CircleRelationship"/>
    <dgm:cxn modelId="{5F7F45D6-B7DB-5749-B136-1085687DAFD5}" type="presParOf" srcId="{80609EEC-A37A-9A49-8450-D238E4F384EC}" destId="{3AF554A5-C4C5-F449-8C3A-1A30135F289F}" srcOrd="14" destOrd="0" presId="urn:microsoft.com/office/officeart/2009/3/layout/CircleRelationship"/>
    <dgm:cxn modelId="{4923B830-8C91-0A47-B22B-DB18740E3EB8}" type="presParOf" srcId="{80609EEC-A37A-9A49-8450-D238E4F384EC}" destId="{ED1DFD68-EC97-CB40-BF7F-F9B81CB35AD3}" srcOrd="15" destOrd="0" presId="urn:microsoft.com/office/officeart/2009/3/layout/CircleRelationship"/>
    <dgm:cxn modelId="{DC268392-A3AF-4640-88DD-0159C99A96CC}" type="presParOf" srcId="{ED1DFD68-EC97-CB40-BF7F-F9B81CB35AD3}" destId="{6CF345E4-674F-F64F-9490-5E75799B296E}" srcOrd="0" destOrd="0" presId="urn:microsoft.com/office/officeart/2009/3/layout/CircleRelationship"/>
    <dgm:cxn modelId="{0B04352D-95E6-6D4C-A55C-20168A9E80D2}" type="presParOf" srcId="{80609EEC-A37A-9A49-8450-D238E4F384EC}" destId="{F35221B8-6092-C444-B226-F39C8CA5BA3B}" srcOrd="16" destOrd="0" presId="urn:microsoft.com/office/officeart/2009/3/layout/CircleRelationship"/>
    <dgm:cxn modelId="{EF453A22-B44C-CD49-AF25-C6C29A414032}" type="presParOf" srcId="{80609EEC-A37A-9A49-8450-D238E4F384EC}" destId="{68DE9502-C2F5-1B42-8BF8-F7E932CC05E4}" srcOrd="17" destOrd="0" presId="urn:microsoft.com/office/officeart/2009/3/layout/CircleRelationship"/>
    <dgm:cxn modelId="{C303C3C9-943B-834D-A8CE-2FE29C85D521}" type="presParOf" srcId="{68DE9502-C2F5-1B42-8BF8-F7E932CC05E4}" destId="{A2C7E909-B1B6-0749-9398-2F02BE40BF41}"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FAD82BB-8DE5-6E41-AF06-30E9947FF412}" type="doc">
      <dgm:prSet loTypeId="urn:microsoft.com/office/officeart/2005/8/layout/hList7" loCatId="" qsTypeId="urn:microsoft.com/office/officeart/2005/8/quickstyle/simple1" qsCatId="simple" csTypeId="urn:microsoft.com/office/officeart/2005/8/colors/accent1_2" csCatId="accent1" phldr="1"/>
      <dgm:spPr/>
    </dgm:pt>
    <dgm:pt modelId="{6A7A90AF-5263-A840-84E1-9E34C5C27375}">
      <dgm:prSet phldrT="[Text]" custT="1"/>
      <dgm:spPr>
        <a:solidFill>
          <a:schemeClr val="tx2">
            <a:lumMod val="40000"/>
            <a:lumOff val="60000"/>
            <a:alpha val="62000"/>
          </a:schemeClr>
        </a:solidFill>
      </dgm:spPr>
      <dgm:t>
        <a:bodyPr/>
        <a:lstStyle/>
        <a:p>
          <a:pPr marL="0" algn="ctr">
            <a:spcAft>
              <a:spcPct val="35000"/>
            </a:spcAft>
          </a:pPr>
          <a:r>
            <a:rPr lang="en-US" sz="1600" b="1" dirty="0">
              <a:solidFill>
                <a:schemeClr val="tx2"/>
              </a:solidFill>
              <a:latin typeface="Segoe Print" panose="02000800000000000000" pitchFamily="2" charset="0"/>
            </a:rPr>
            <a:t>Cross-Channel Commerce</a:t>
          </a:r>
        </a:p>
      </dgm:t>
    </dgm:pt>
    <dgm:pt modelId="{A5F50677-0286-6348-A9A9-0867D3EDB21F}" type="parTrans" cxnId="{A3417319-06C4-B14E-8E9B-DF817A0C3F88}">
      <dgm:prSet/>
      <dgm:spPr/>
      <dgm:t>
        <a:bodyPr/>
        <a:lstStyle/>
        <a:p>
          <a:endParaRPr lang="en-US"/>
        </a:p>
      </dgm:t>
    </dgm:pt>
    <dgm:pt modelId="{4470F44A-7333-A444-9B65-0BC327E39713}" type="sibTrans" cxnId="{A3417319-06C4-B14E-8E9B-DF817A0C3F88}">
      <dgm:prSet/>
      <dgm:spPr/>
      <dgm:t>
        <a:bodyPr/>
        <a:lstStyle/>
        <a:p>
          <a:endParaRPr lang="en-US"/>
        </a:p>
      </dgm:t>
    </dgm:pt>
    <dgm:pt modelId="{4BF6B938-8C5C-8F43-8590-03DD8C7C8FE1}">
      <dgm:prSet phldrT="[Text]"/>
      <dgm:spPr>
        <a:solidFill>
          <a:schemeClr val="tx2">
            <a:lumMod val="40000"/>
            <a:lumOff val="60000"/>
            <a:alpha val="62000"/>
          </a:schemeClr>
        </a:solidFill>
      </dgm:spPr>
      <dgm:t>
        <a:bodyPr/>
        <a:lstStyle/>
        <a:p>
          <a:pPr marL="0" algn="ctr">
            <a:spcAft>
              <a:spcPts val="0"/>
            </a:spcAft>
          </a:pPr>
          <a:r>
            <a:rPr lang="en-US" sz="1400" b="1" dirty="0">
              <a:solidFill>
                <a:schemeClr val="tx2"/>
              </a:solidFill>
              <a:latin typeface="Segoe Print" panose="02000800000000000000" pitchFamily="2" charset="0"/>
            </a:rPr>
            <a:t>Merchandising </a:t>
          </a:r>
        </a:p>
        <a:p>
          <a:pPr marL="0" algn="ctr">
            <a:spcAft>
              <a:spcPts val="0"/>
            </a:spcAft>
          </a:pPr>
          <a:r>
            <a:rPr lang="en-US" sz="1400" b="1" dirty="0">
              <a:solidFill>
                <a:schemeClr val="tx2"/>
              </a:solidFill>
              <a:latin typeface="Segoe Print" panose="02000800000000000000" pitchFamily="2" charset="0"/>
            </a:rPr>
            <a:t>&amp; </a:t>
          </a:r>
        </a:p>
        <a:p>
          <a:pPr marL="0" algn="ctr">
            <a:spcAft>
              <a:spcPts val="0"/>
            </a:spcAft>
          </a:pPr>
          <a:r>
            <a:rPr lang="en-US" sz="1400" b="1" dirty="0">
              <a:solidFill>
                <a:schemeClr val="tx2"/>
              </a:solidFill>
              <a:latin typeface="Segoe Print" panose="02000800000000000000" pitchFamily="2" charset="0"/>
            </a:rPr>
            <a:t>Assortment</a:t>
          </a:r>
        </a:p>
      </dgm:t>
    </dgm:pt>
    <dgm:pt modelId="{7AD75023-AFAE-DE47-8526-5D24A18A24DF}" type="parTrans" cxnId="{C801C8C9-924B-2C4A-A971-D546C4DF9BE6}">
      <dgm:prSet/>
      <dgm:spPr/>
      <dgm:t>
        <a:bodyPr/>
        <a:lstStyle/>
        <a:p>
          <a:endParaRPr lang="en-US"/>
        </a:p>
      </dgm:t>
    </dgm:pt>
    <dgm:pt modelId="{229EF228-954A-3C43-AE0D-B6F61EAA38F5}" type="sibTrans" cxnId="{C801C8C9-924B-2C4A-A971-D546C4DF9BE6}">
      <dgm:prSet/>
      <dgm:spPr/>
      <dgm:t>
        <a:bodyPr/>
        <a:lstStyle/>
        <a:p>
          <a:endParaRPr lang="en-US"/>
        </a:p>
      </dgm:t>
    </dgm:pt>
    <dgm:pt modelId="{6021D1C4-4775-0349-863E-37B123A0AF5D}">
      <dgm:prSet phldrT="[Text]"/>
      <dgm:spPr>
        <a:solidFill>
          <a:schemeClr val="tx2">
            <a:lumMod val="40000"/>
            <a:lumOff val="60000"/>
            <a:alpha val="62000"/>
          </a:schemeClr>
        </a:solidFill>
      </dgm:spPr>
      <dgm:t>
        <a:bodyPr/>
        <a:lstStyle/>
        <a:p>
          <a:pPr marL="0" algn="ctr">
            <a:spcAft>
              <a:spcPct val="35000"/>
            </a:spcAft>
          </a:pPr>
          <a:r>
            <a:rPr lang="en-US" sz="1400" b="1" dirty="0">
              <a:solidFill>
                <a:schemeClr val="tx2"/>
              </a:solidFill>
              <a:latin typeface="Segoe Print" panose="02000800000000000000" pitchFamily="2" charset="0"/>
            </a:rPr>
            <a:t>Operation</a:t>
          </a:r>
        </a:p>
      </dgm:t>
    </dgm:pt>
    <dgm:pt modelId="{D1318BBC-A4FD-3E4A-9120-FB786DF8DAC5}" type="parTrans" cxnId="{44EED60F-1980-B54B-8B51-52A539A3B016}">
      <dgm:prSet/>
      <dgm:spPr/>
      <dgm:t>
        <a:bodyPr/>
        <a:lstStyle/>
        <a:p>
          <a:endParaRPr lang="en-US"/>
        </a:p>
      </dgm:t>
    </dgm:pt>
    <dgm:pt modelId="{CC4F5A17-EA23-3943-8A16-7B1FD10E94CD}" type="sibTrans" cxnId="{44EED60F-1980-B54B-8B51-52A539A3B016}">
      <dgm:prSet/>
      <dgm:spPr/>
      <dgm:t>
        <a:bodyPr/>
        <a:lstStyle/>
        <a:p>
          <a:endParaRPr lang="en-US"/>
        </a:p>
      </dgm:t>
    </dgm:pt>
    <dgm:pt modelId="{12BB997E-D02A-244A-A735-7E567106AD49}">
      <dgm:prSet/>
      <dgm:spPr>
        <a:solidFill>
          <a:schemeClr val="tx2">
            <a:lumMod val="40000"/>
            <a:lumOff val="60000"/>
            <a:alpha val="62000"/>
          </a:schemeClr>
        </a:solidFill>
      </dgm:spPr>
      <dgm:t>
        <a:bodyPr/>
        <a:lstStyle/>
        <a:p>
          <a:pPr marL="0" algn="ctr">
            <a:spcAft>
              <a:spcPct val="35000"/>
            </a:spcAft>
          </a:pPr>
          <a:r>
            <a:rPr lang="en-US" sz="1400" b="1" dirty="0">
              <a:solidFill>
                <a:schemeClr val="tx2"/>
              </a:solidFill>
              <a:latin typeface="Segoe Print" panose="02000800000000000000" pitchFamily="2" charset="0"/>
            </a:rPr>
            <a:t>Product Lifecycle Management</a:t>
          </a:r>
        </a:p>
      </dgm:t>
    </dgm:pt>
    <dgm:pt modelId="{6C41D930-1A75-2343-AE0F-68C8C8EBE14F}" type="parTrans" cxnId="{B5CDB2DC-5325-8343-85F5-0365715E67A4}">
      <dgm:prSet/>
      <dgm:spPr/>
      <dgm:t>
        <a:bodyPr/>
        <a:lstStyle/>
        <a:p>
          <a:endParaRPr lang="en-US"/>
        </a:p>
      </dgm:t>
    </dgm:pt>
    <dgm:pt modelId="{7ECDEC1C-F1FC-E046-A83E-59CD6F5F2E20}" type="sibTrans" cxnId="{B5CDB2DC-5325-8343-85F5-0365715E67A4}">
      <dgm:prSet/>
      <dgm:spPr/>
      <dgm:t>
        <a:bodyPr/>
        <a:lstStyle/>
        <a:p>
          <a:endParaRPr lang="en-US"/>
        </a:p>
      </dgm:t>
    </dgm:pt>
    <dgm:pt modelId="{B4C9D632-B9D4-9A46-A1FC-2161939A4617}">
      <dgm:prSet/>
      <dgm:spPr>
        <a:solidFill>
          <a:schemeClr val="tx2">
            <a:lumMod val="40000"/>
            <a:lumOff val="60000"/>
            <a:alpha val="62000"/>
          </a:schemeClr>
        </a:solidFill>
      </dgm:spPr>
      <dgm:t>
        <a:bodyPr/>
        <a:lstStyle/>
        <a:p>
          <a:pPr marL="0" algn="ctr">
            <a:spcAft>
              <a:spcPts val="0"/>
            </a:spcAft>
          </a:pPr>
          <a:r>
            <a:rPr lang="en-US" sz="1400" b="1" dirty="0">
              <a:solidFill>
                <a:schemeClr val="tx2"/>
              </a:solidFill>
              <a:latin typeface="Segoe Print" panose="02000800000000000000" pitchFamily="2" charset="0"/>
            </a:rPr>
            <a:t>Logistic, Fulfillment </a:t>
          </a:r>
        </a:p>
        <a:p>
          <a:pPr marL="0" algn="ctr">
            <a:spcAft>
              <a:spcPts val="0"/>
            </a:spcAft>
          </a:pPr>
          <a:r>
            <a:rPr lang="en-US" sz="1400" b="1" dirty="0">
              <a:solidFill>
                <a:schemeClr val="tx2"/>
              </a:solidFill>
              <a:latin typeface="Segoe Print" panose="02000800000000000000" pitchFamily="2" charset="0"/>
            </a:rPr>
            <a:t>&amp; </a:t>
          </a:r>
        </a:p>
        <a:p>
          <a:pPr marL="0" algn="ctr">
            <a:spcAft>
              <a:spcPts val="0"/>
            </a:spcAft>
          </a:pPr>
          <a:r>
            <a:rPr lang="en-US" sz="1400" b="1" dirty="0">
              <a:solidFill>
                <a:schemeClr val="tx2"/>
              </a:solidFill>
              <a:latin typeface="Segoe Print" panose="02000800000000000000" pitchFamily="2" charset="0"/>
            </a:rPr>
            <a:t>Delivery</a:t>
          </a:r>
        </a:p>
      </dgm:t>
    </dgm:pt>
    <dgm:pt modelId="{010C1CB7-6990-3A44-9A3A-AEE037BA1126}" type="parTrans" cxnId="{3F388CD8-7E12-B64B-88CA-B2DDA621D916}">
      <dgm:prSet/>
      <dgm:spPr/>
      <dgm:t>
        <a:bodyPr/>
        <a:lstStyle/>
        <a:p>
          <a:endParaRPr lang="en-US"/>
        </a:p>
      </dgm:t>
    </dgm:pt>
    <dgm:pt modelId="{828CADA7-E8CC-F548-A1AB-6CEE4F9CD06B}" type="sibTrans" cxnId="{3F388CD8-7E12-B64B-88CA-B2DDA621D916}">
      <dgm:prSet/>
      <dgm:spPr/>
      <dgm:t>
        <a:bodyPr/>
        <a:lstStyle/>
        <a:p>
          <a:endParaRPr lang="en-US"/>
        </a:p>
      </dgm:t>
    </dgm:pt>
    <dgm:pt modelId="{4F009660-3FB3-8444-8031-71F5E9D12874}">
      <dgm:prSet/>
      <dgm:spPr>
        <a:solidFill>
          <a:schemeClr val="tx2">
            <a:lumMod val="40000"/>
            <a:lumOff val="60000"/>
            <a:alpha val="62000"/>
          </a:schemeClr>
        </a:solidFill>
      </dgm:spPr>
      <dgm:t>
        <a:bodyPr/>
        <a:lstStyle/>
        <a:p>
          <a:pPr marL="0" algn="ctr">
            <a:spcAft>
              <a:spcPts val="0"/>
            </a:spcAft>
          </a:pPr>
          <a:r>
            <a:rPr lang="en-US" sz="1400" b="1" dirty="0">
              <a:solidFill>
                <a:schemeClr val="tx2"/>
              </a:solidFill>
              <a:latin typeface="Segoe Print" panose="02000800000000000000" pitchFamily="2" charset="0"/>
            </a:rPr>
            <a:t>Customer Acquisition </a:t>
          </a:r>
        </a:p>
        <a:p>
          <a:pPr marL="0" algn="ctr">
            <a:spcAft>
              <a:spcPts val="0"/>
            </a:spcAft>
          </a:pPr>
          <a:r>
            <a:rPr lang="en-US" sz="1400" b="1" dirty="0">
              <a:solidFill>
                <a:schemeClr val="tx2"/>
              </a:solidFill>
              <a:latin typeface="Segoe Print" panose="02000800000000000000" pitchFamily="2" charset="0"/>
            </a:rPr>
            <a:t>&amp; </a:t>
          </a:r>
        </a:p>
        <a:p>
          <a:pPr marL="0" algn="ctr">
            <a:spcAft>
              <a:spcPts val="0"/>
            </a:spcAft>
          </a:pPr>
          <a:r>
            <a:rPr lang="en-US" sz="1400" b="1" dirty="0">
              <a:solidFill>
                <a:schemeClr val="tx2"/>
              </a:solidFill>
              <a:latin typeface="Segoe Print" panose="02000800000000000000" pitchFamily="2" charset="0"/>
            </a:rPr>
            <a:t>Retention</a:t>
          </a:r>
        </a:p>
      </dgm:t>
    </dgm:pt>
    <dgm:pt modelId="{99699959-601C-3B44-9EFB-17FC012B70D5}" type="parTrans" cxnId="{1E55DE2D-A291-9E46-A726-8CF46FB87382}">
      <dgm:prSet/>
      <dgm:spPr/>
      <dgm:t>
        <a:bodyPr/>
        <a:lstStyle/>
        <a:p>
          <a:endParaRPr lang="en-US"/>
        </a:p>
      </dgm:t>
    </dgm:pt>
    <dgm:pt modelId="{D1E20227-1BA4-9A4E-AC60-95A1B3C04264}" type="sibTrans" cxnId="{1E55DE2D-A291-9E46-A726-8CF46FB87382}">
      <dgm:prSet/>
      <dgm:spPr/>
      <dgm:t>
        <a:bodyPr/>
        <a:lstStyle/>
        <a:p>
          <a:endParaRPr lang="en-US"/>
        </a:p>
      </dgm:t>
    </dgm:pt>
    <dgm:pt modelId="{57F26F40-BF44-2F47-832F-08284BAC4F65}">
      <dgm:prSet custT="1"/>
      <dgm:spPr/>
      <dgm:t>
        <a:bodyPr/>
        <a:lstStyle/>
        <a:p>
          <a:pPr marL="0" algn="l">
            <a:spcAft>
              <a:spcPts val="0"/>
            </a:spcAft>
          </a:pPr>
          <a:r>
            <a:rPr lang="en-US" sz="1200" dirty="0">
              <a:latin typeface="Segoe Print" panose="02000800000000000000" pitchFamily="2" charset="0"/>
            </a:rPr>
            <a:t>Reduce Purchase Friction</a:t>
          </a:r>
        </a:p>
      </dgm:t>
    </dgm:pt>
    <dgm:pt modelId="{D93AE1DF-B337-1340-A63E-393799CE00F0}" type="parTrans" cxnId="{60140EDC-5C5A-F847-8D4F-2A2D303A884C}">
      <dgm:prSet/>
      <dgm:spPr/>
      <dgm:t>
        <a:bodyPr/>
        <a:lstStyle/>
        <a:p>
          <a:endParaRPr lang="en-US"/>
        </a:p>
      </dgm:t>
    </dgm:pt>
    <dgm:pt modelId="{B558D146-B68D-4542-B812-D7E04B34F266}" type="sibTrans" cxnId="{60140EDC-5C5A-F847-8D4F-2A2D303A884C}">
      <dgm:prSet/>
      <dgm:spPr/>
      <dgm:t>
        <a:bodyPr/>
        <a:lstStyle/>
        <a:p>
          <a:endParaRPr lang="en-US"/>
        </a:p>
      </dgm:t>
    </dgm:pt>
    <dgm:pt modelId="{BC6ACCA8-045F-D24F-A23D-23266C5FF364}">
      <dgm:prSet custT="1"/>
      <dgm:spPr/>
      <dgm:t>
        <a:bodyPr/>
        <a:lstStyle/>
        <a:p>
          <a:pPr marL="0" algn="l">
            <a:spcAft>
              <a:spcPts val="0"/>
            </a:spcAft>
          </a:pPr>
          <a:r>
            <a:rPr lang="en-US" sz="1200" dirty="0">
              <a:latin typeface="Segoe Print" panose="02000800000000000000" pitchFamily="2" charset="0"/>
            </a:rPr>
            <a:t>Digital Shopping Assistant</a:t>
          </a:r>
        </a:p>
      </dgm:t>
    </dgm:pt>
    <dgm:pt modelId="{D306ECB8-5432-294D-BB33-6934B2B3825B}" type="parTrans" cxnId="{5C2ADDDE-0EA1-6E42-81F9-898AED73F96F}">
      <dgm:prSet/>
      <dgm:spPr/>
      <dgm:t>
        <a:bodyPr/>
        <a:lstStyle/>
        <a:p>
          <a:endParaRPr lang="en-US"/>
        </a:p>
      </dgm:t>
    </dgm:pt>
    <dgm:pt modelId="{87DB2CA7-650B-4942-BBF9-DF910AA51173}" type="sibTrans" cxnId="{5C2ADDDE-0EA1-6E42-81F9-898AED73F96F}">
      <dgm:prSet/>
      <dgm:spPr/>
      <dgm:t>
        <a:bodyPr/>
        <a:lstStyle/>
        <a:p>
          <a:endParaRPr lang="en-US"/>
        </a:p>
      </dgm:t>
    </dgm:pt>
    <dgm:pt modelId="{652487CE-C6D7-1E46-9F4B-7905B8B3F66D}">
      <dgm:prSet custT="1"/>
      <dgm:spPr/>
      <dgm:t>
        <a:bodyPr/>
        <a:lstStyle/>
        <a:p>
          <a:pPr marL="0" algn="l">
            <a:spcAft>
              <a:spcPts val="0"/>
            </a:spcAft>
          </a:pPr>
          <a:r>
            <a:rPr lang="en-US" sz="1200" dirty="0">
              <a:latin typeface="Segoe Print" panose="02000800000000000000" pitchFamily="2" charset="0"/>
            </a:rPr>
            <a:t>High-performing product recommendation</a:t>
          </a:r>
        </a:p>
      </dgm:t>
    </dgm:pt>
    <dgm:pt modelId="{4AAAF932-BC56-1B4B-8FE1-347FD7BD8BCC}" type="parTrans" cxnId="{C8734A1A-AFA0-C747-BFC4-376EDD60F8ED}">
      <dgm:prSet/>
      <dgm:spPr/>
      <dgm:t>
        <a:bodyPr/>
        <a:lstStyle/>
        <a:p>
          <a:endParaRPr lang="en-US"/>
        </a:p>
      </dgm:t>
    </dgm:pt>
    <dgm:pt modelId="{FB19F5C4-507D-884F-8D54-E29410D4BDC3}" type="sibTrans" cxnId="{C8734A1A-AFA0-C747-BFC4-376EDD60F8ED}">
      <dgm:prSet/>
      <dgm:spPr/>
      <dgm:t>
        <a:bodyPr/>
        <a:lstStyle/>
        <a:p>
          <a:endParaRPr lang="en-US"/>
        </a:p>
      </dgm:t>
    </dgm:pt>
    <dgm:pt modelId="{49EC9312-7748-C74E-997C-16DDE8480661}">
      <dgm:prSet custT="1"/>
      <dgm:spPr/>
      <dgm:t>
        <a:bodyPr/>
        <a:lstStyle/>
        <a:p>
          <a:pPr marL="0" algn="l">
            <a:spcAft>
              <a:spcPts val="0"/>
            </a:spcAft>
          </a:pPr>
          <a:r>
            <a:rPr lang="en-US" sz="1200" dirty="0">
              <a:latin typeface="Segoe Print" panose="02000800000000000000" pitchFamily="2" charset="0"/>
            </a:rPr>
            <a:t> Engage custom</a:t>
          </a:r>
          <a:r>
            <a:rPr lang="en-US" sz="1200" dirty="0"/>
            <a:t>er</a:t>
          </a:r>
        </a:p>
      </dgm:t>
    </dgm:pt>
    <dgm:pt modelId="{5E5A3F96-9AF5-0645-BEDB-81E99CDDAE77}" type="parTrans" cxnId="{B419EEBC-9C0E-194B-B55E-4BC0F33FA6C6}">
      <dgm:prSet/>
      <dgm:spPr/>
      <dgm:t>
        <a:bodyPr/>
        <a:lstStyle/>
        <a:p>
          <a:endParaRPr lang="en-US"/>
        </a:p>
      </dgm:t>
    </dgm:pt>
    <dgm:pt modelId="{3E390C4C-5416-9E43-8FFD-FD3310078BAC}" type="sibTrans" cxnId="{B419EEBC-9C0E-194B-B55E-4BC0F33FA6C6}">
      <dgm:prSet/>
      <dgm:spPr/>
      <dgm:t>
        <a:bodyPr/>
        <a:lstStyle/>
        <a:p>
          <a:endParaRPr lang="en-US"/>
        </a:p>
      </dgm:t>
    </dgm:pt>
    <dgm:pt modelId="{555AF47F-C8F2-884C-B966-34615A224602}">
      <dgm:prSet custT="1"/>
      <dgm:spPr/>
      <dgm:t>
        <a:bodyPr/>
        <a:lstStyle/>
        <a:p>
          <a:pPr marL="0" algn="l">
            <a:spcAft>
              <a:spcPts val="0"/>
            </a:spcAft>
          </a:pPr>
          <a:r>
            <a:rPr lang="en-US" sz="1200" dirty="0">
              <a:latin typeface="Segoe Print" panose="02000800000000000000" pitchFamily="2" charset="0"/>
            </a:rPr>
            <a:t>Cross-channel analytics</a:t>
          </a:r>
        </a:p>
      </dgm:t>
    </dgm:pt>
    <dgm:pt modelId="{0E4B3B2A-B6B2-F34E-B1DD-F1F73841F52C}" type="parTrans" cxnId="{0F35E8AF-EFB1-6A48-B6D4-FB39311DCFB2}">
      <dgm:prSet/>
      <dgm:spPr/>
      <dgm:t>
        <a:bodyPr/>
        <a:lstStyle/>
        <a:p>
          <a:endParaRPr lang="en-US"/>
        </a:p>
      </dgm:t>
    </dgm:pt>
    <dgm:pt modelId="{00AC8358-4BAA-8246-BBD5-B69E4AE290AA}" type="sibTrans" cxnId="{0F35E8AF-EFB1-6A48-B6D4-FB39311DCFB2}">
      <dgm:prSet/>
      <dgm:spPr/>
      <dgm:t>
        <a:bodyPr/>
        <a:lstStyle/>
        <a:p>
          <a:endParaRPr lang="en-US"/>
        </a:p>
      </dgm:t>
    </dgm:pt>
    <dgm:pt modelId="{BA2474D8-4FA4-3C40-AB14-87A92F25234B}">
      <dgm:prSet custT="1"/>
      <dgm:spPr/>
      <dgm:t>
        <a:bodyPr/>
        <a:lstStyle/>
        <a:p>
          <a:pPr marL="0" algn="l">
            <a:spcAft>
              <a:spcPts val="0"/>
            </a:spcAft>
          </a:pPr>
          <a:r>
            <a:rPr lang="en-US" sz="1200" dirty="0">
              <a:latin typeface="Segoe Print" panose="02000800000000000000" pitchFamily="2" charset="0"/>
            </a:rPr>
            <a:t>Point-of-Sale solutions</a:t>
          </a:r>
        </a:p>
      </dgm:t>
    </dgm:pt>
    <dgm:pt modelId="{07ED3EBA-E5D0-8C46-A4A8-F23AEBB22E00}" type="parTrans" cxnId="{FA1AA96E-8F64-AE42-B295-7F995133AAC9}">
      <dgm:prSet/>
      <dgm:spPr/>
      <dgm:t>
        <a:bodyPr/>
        <a:lstStyle/>
        <a:p>
          <a:endParaRPr lang="en-US"/>
        </a:p>
      </dgm:t>
    </dgm:pt>
    <dgm:pt modelId="{AA706D3C-3EAF-154B-B8B8-CB1988DE2B17}" type="sibTrans" cxnId="{FA1AA96E-8F64-AE42-B295-7F995133AAC9}">
      <dgm:prSet/>
      <dgm:spPr/>
      <dgm:t>
        <a:bodyPr/>
        <a:lstStyle/>
        <a:p>
          <a:endParaRPr lang="en-US"/>
        </a:p>
      </dgm:t>
    </dgm:pt>
    <dgm:pt modelId="{D3856706-86FB-D34B-A76F-61FA4CB990E7}">
      <dgm:prSet custT="1"/>
      <dgm:spPr/>
      <dgm:t>
        <a:bodyPr/>
        <a:lstStyle/>
        <a:p>
          <a:pPr marL="0" algn="l">
            <a:spcAft>
              <a:spcPts val="0"/>
            </a:spcAft>
          </a:pPr>
          <a:r>
            <a:rPr lang="en-US" sz="1200" dirty="0">
              <a:latin typeface="Segoe Print" panose="02000800000000000000" pitchFamily="2" charset="0"/>
            </a:rPr>
            <a:t>Dynamic assortment planning</a:t>
          </a:r>
        </a:p>
      </dgm:t>
    </dgm:pt>
    <dgm:pt modelId="{615D7220-261E-D447-B9D0-EF79C6EB7D5C}" type="parTrans" cxnId="{E93D0D66-02AA-964B-AFF8-671F5E99E6C3}">
      <dgm:prSet/>
      <dgm:spPr/>
      <dgm:t>
        <a:bodyPr/>
        <a:lstStyle/>
        <a:p>
          <a:endParaRPr lang="en-US"/>
        </a:p>
      </dgm:t>
    </dgm:pt>
    <dgm:pt modelId="{106608D4-77F2-C548-9DE7-9F31347214EF}" type="sibTrans" cxnId="{E93D0D66-02AA-964B-AFF8-671F5E99E6C3}">
      <dgm:prSet/>
      <dgm:spPr/>
      <dgm:t>
        <a:bodyPr/>
        <a:lstStyle/>
        <a:p>
          <a:endParaRPr lang="en-US"/>
        </a:p>
      </dgm:t>
    </dgm:pt>
    <dgm:pt modelId="{F23DD543-537E-D442-B62C-6015D0CE2253}">
      <dgm:prSet custT="1"/>
      <dgm:spPr/>
      <dgm:t>
        <a:bodyPr/>
        <a:lstStyle/>
        <a:p>
          <a:pPr marL="0" algn="l">
            <a:spcAft>
              <a:spcPts val="0"/>
            </a:spcAft>
          </a:pPr>
          <a:r>
            <a:rPr lang="en-US" sz="1200" dirty="0">
              <a:latin typeface="Segoe Print" panose="02000800000000000000" pitchFamily="2" charset="0"/>
            </a:rPr>
            <a:t>Frictionless checkout</a:t>
          </a:r>
        </a:p>
      </dgm:t>
    </dgm:pt>
    <dgm:pt modelId="{FA32288F-656F-CC48-8FC9-7D75D9DFBAA9}" type="parTrans" cxnId="{ADA86F22-1661-5144-8259-070217F16CC4}">
      <dgm:prSet/>
      <dgm:spPr/>
      <dgm:t>
        <a:bodyPr/>
        <a:lstStyle/>
        <a:p>
          <a:endParaRPr lang="en-US"/>
        </a:p>
      </dgm:t>
    </dgm:pt>
    <dgm:pt modelId="{9544CEB7-8F70-9349-BE61-3224D79E8558}" type="sibTrans" cxnId="{ADA86F22-1661-5144-8259-070217F16CC4}">
      <dgm:prSet/>
      <dgm:spPr/>
      <dgm:t>
        <a:bodyPr/>
        <a:lstStyle/>
        <a:p>
          <a:endParaRPr lang="en-US"/>
        </a:p>
      </dgm:t>
    </dgm:pt>
    <dgm:pt modelId="{868FCA81-F5DB-FC4D-8C37-52177E9B6535}">
      <dgm:prSet custT="1"/>
      <dgm:spPr/>
      <dgm:t>
        <a:bodyPr/>
        <a:lstStyle/>
        <a:p>
          <a:pPr marL="0" algn="l">
            <a:spcAft>
              <a:spcPts val="0"/>
            </a:spcAft>
          </a:pPr>
          <a:r>
            <a:rPr lang="en-US" sz="1200" dirty="0">
              <a:latin typeface="Segoe Print" panose="02000800000000000000" pitchFamily="2" charset="0"/>
            </a:rPr>
            <a:t>Use AI/Image recognition to track on-shelf inventory</a:t>
          </a:r>
        </a:p>
      </dgm:t>
    </dgm:pt>
    <dgm:pt modelId="{65F7E29A-6FDE-D04A-997D-DD0941BC1BCA}" type="parTrans" cxnId="{3FA7D8F4-3FB3-9C4D-A50B-13FFE5D45C7D}">
      <dgm:prSet/>
      <dgm:spPr/>
      <dgm:t>
        <a:bodyPr/>
        <a:lstStyle/>
        <a:p>
          <a:endParaRPr lang="en-US"/>
        </a:p>
      </dgm:t>
    </dgm:pt>
    <dgm:pt modelId="{7B7401A3-4B7B-C04E-A776-98D79E74773D}" type="sibTrans" cxnId="{3FA7D8F4-3FB3-9C4D-A50B-13FFE5D45C7D}">
      <dgm:prSet/>
      <dgm:spPr/>
      <dgm:t>
        <a:bodyPr/>
        <a:lstStyle/>
        <a:p>
          <a:endParaRPr lang="en-US"/>
        </a:p>
      </dgm:t>
    </dgm:pt>
    <dgm:pt modelId="{25B6B535-16D9-A94F-96F3-35D5F09E2666}">
      <dgm:prSet custT="1"/>
      <dgm:spPr/>
      <dgm:t>
        <a:bodyPr/>
        <a:lstStyle/>
        <a:p>
          <a:pPr marL="0" algn="l">
            <a:spcAft>
              <a:spcPts val="0"/>
            </a:spcAft>
          </a:pPr>
          <a:r>
            <a:rPr lang="en-US" sz="1200" dirty="0">
              <a:latin typeface="Segoe Print" panose="02000800000000000000" pitchFamily="2" charset="0"/>
            </a:rPr>
            <a:t>Demand forecasting</a:t>
          </a:r>
        </a:p>
      </dgm:t>
    </dgm:pt>
    <dgm:pt modelId="{46B1FDE2-9608-7D41-A00E-67498FCBF0B1}" type="parTrans" cxnId="{B6AB7516-445B-DC4B-8CB2-C61393306333}">
      <dgm:prSet/>
      <dgm:spPr/>
      <dgm:t>
        <a:bodyPr/>
        <a:lstStyle/>
        <a:p>
          <a:endParaRPr lang="en-US"/>
        </a:p>
      </dgm:t>
    </dgm:pt>
    <dgm:pt modelId="{733D7F83-F1FA-CE4D-84B4-26EE35AB2F46}" type="sibTrans" cxnId="{B6AB7516-445B-DC4B-8CB2-C61393306333}">
      <dgm:prSet/>
      <dgm:spPr/>
      <dgm:t>
        <a:bodyPr/>
        <a:lstStyle/>
        <a:p>
          <a:endParaRPr lang="en-US"/>
        </a:p>
      </dgm:t>
    </dgm:pt>
    <dgm:pt modelId="{19E3B49D-0D53-2A4C-837F-F7384DAEBA3C}">
      <dgm:prSet custT="1"/>
      <dgm:spPr/>
      <dgm:t>
        <a:bodyPr/>
        <a:lstStyle/>
        <a:p>
          <a:pPr marL="0" algn="l">
            <a:spcAft>
              <a:spcPts val="0"/>
            </a:spcAft>
          </a:pPr>
          <a:r>
            <a:rPr lang="en-US" sz="1200" dirty="0">
              <a:latin typeface="Segoe Print" panose="02000800000000000000" pitchFamily="2" charset="0"/>
            </a:rPr>
            <a:t>Reduce inventory carryover</a:t>
          </a:r>
        </a:p>
      </dgm:t>
    </dgm:pt>
    <dgm:pt modelId="{ABD8F0CA-F935-F745-AD42-7330856B8E71}" type="parTrans" cxnId="{54D9131A-5D1A-0149-AF6F-1FD34C25C362}">
      <dgm:prSet/>
      <dgm:spPr/>
      <dgm:t>
        <a:bodyPr/>
        <a:lstStyle/>
        <a:p>
          <a:endParaRPr lang="en-US"/>
        </a:p>
      </dgm:t>
    </dgm:pt>
    <dgm:pt modelId="{DEA2ADE8-753A-9B49-837D-5F5E9436425E}" type="sibTrans" cxnId="{54D9131A-5D1A-0149-AF6F-1FD34C25C362}">
      <dgm:prSet/>
      <dgm:spPr/>
      <dgm:t>
        <a:bodyPr/>
        <a:lstStyle/>
        <a:p>
          <a:endParaRPr lang="en-US"/>
        </a:p>
      </dgm:t>
    </dgm:pt>
    <dgm:pt modelId="{A868F964-730D-F240-8847-928ADD4C7145}">
      <dgm:prSet custT="1"/>
      <dgm:spPr/>
      <dgm:t>
        <a:bodyPr/>
        <a:lstStyle/>
        <a:p>
          <a:pPr marL="0" algn="l">
            <a:spcAft>
              <a:spcPts val="0"/>
            </a:spcAft>
          </a:pPr>
          <a:r>
            <a:rPr lang="en-US" sz="1200" dirty="0">
              <a:latin typeface="Segoe Print" panose="02000800000000000000" pitchFamily="2" charset="0"/>
            </a:rPr>
            <a:t>Gain insight at SKU level</a:t>
          </a:r>
        </a:p>
      </dgm:t>
    </dgm:pt>
    <dgm:pt modelId="{782B6222-D746-AC45-AF15-0EF17DE5602E}" type="parTrans" cxnId="{98A7D107-5694-224D-B36F-291914D94CF7}">
      <dgm:prSet/>
      <dgm:spPr/>
      <dgm:t>
        <a:bodyPr/>
        <a:lstStyle/>
        <a:p>
          <a:endParaRPr lang="en-US"/>
        </a:p>
      </dgm:t>
    </dgm:pt>
    <dgm:pt modelId="{1771F0FC-0D63-E043-ACB6-AD8F65193756}" type="sibTrans" cxnId="{98A7D107-5694-224D-B36F-291914D94CF7}">
      <dgm:prSet/>
      <dgm:spPr/>
      <dgm:t>
        <a:bodyPr/>
        <a:lstStyle/>
        <a:p>
          <a:endParaRPr lang="en-US"/>
        </a:p>
      </dgm:t>
    </dgm:pt>
    <dgm:pt modelId="{F757CF91-6B3F-3041-B53F-27842B6C5DFE}">
      <dgm:prSet custT="1"/>
      <dgm:spPr/>
      <dgm:t>
        <a:bodyPr/>
        <a:lstStyle/>
        <a:p>
          <a:pPr marL="0" algn="l">
            <a:spcAft>
              <a:spcPts val="0"/>
            </a:spcAft>
          </a:pPr>
          <a:r>
            <a:rPr lang="en-US" sz="1200" dirty="0">
              <a:latin typeface="Segoe Print" panose="02000800000000000000" pitchFamily="2" charset="0"/>
            </a:rPr>
            <a:t>Real-time inventory management</a:t>
          </a:r>
        </a:p>
      </dgm:t>
    </dgm:pt>
    <dgm:pt modelId="{A39B25F0-AA1B-1F4B-97F2-6345C23DD64E}" type="parTrans" cxnId="{DA6779A3-A487-A142-8638-4D82295DF53F}">
      <dgm:prSet/>
      <dgm:spPr/>
      <dgm:t>
        <a:bodyPr/>
        <a:lstStyle/>
        <a:p>
          <a:endParaRPr lang="en-US"/>
        </a:p>
      </dgm:t>
    </dgm:pt>
    <dgm:pt modelId="{C0C49377-ED08-4F47-87A9-7D670AD50F90}" type="sibTrans" cxnId="{DA6779A3-A487-A142-8638-4D82295DF53F}">
      <dgm:prSet/>
      <dgm:spPr/>
      <dgm:t>
        <a:bodyPr/>
        <a:lstStyle/>
        <a:p>
          <a:endParaRPr lang="en-US"/>
        </a:p>
      </dgm:t>
    </dgm:pt>
    <dgm:pt modelId="{6C22E529-A801-2142-886D-49DA94BA283D}">
      <dgm:prSet custT="1"/>
      <dgm:spPr/>
      <dgm:t>
        <a:bodyPr/>
        <a:lstStyle/>
        <a:p>
          <a:pPr marL="0" algn="l">
            <a:spcAft>
              <a:spcPts val="0"/>
            </a:spcAft>
          </a:pPr>
          <a:r>
            <a:rPr lang="en-US" sz="1200" dirty="0">
              <a:latin typeface="Segoe Print" panose="02000800000000000000" pitchFamily="2" charset="0"/>
            </a:rPr>
            <a:t>Improve inventory accuracy and visibility</a:t>
          </a:r>
        </a:p>
      </dgm:t>
    </dgm:pt>
    <dgm:pt modelId="{DA7F52A7-2C49-1643-9AB3-BD9AECFBD56C}" type="parTrans" cxnId="{94817F59-D152-C843-9776-24E7E6E4042B}">
      <dgm:prSet/>
      <dgm:spPr/>
      <dgm:t>
        <a:bodyPr/>
        <a:lstStyle/>
        <a:p>
          <a:endParaRPr lang="en-US"/>
        </a:p>
      </dgm:t>
    </dgm:pt>
    <dgm:pt modelId="{0C676C71-E233-144D-BDFD-A23E04F2839B}" type="sibTrans" cxnId="{94817F59-D152-C843-9776-24E7E6E4042B}">
      <dgm:prSet/>
      <dgm:spPr/>
      <dgm:t>
        <a:bodyPr/>
        <a:lstStyle/>
        <a:p>
          <a:endParaRPr lang="en-US"/>
        </a:p>
      </dgm:t>
    </dgm:pt>
    <dgm:pt modelId="{21E5A5C0-FCD1-3645-8BAD-6DDAD477C875}">
      <dgm:prSet custT="1"/>
      <dgm:spPr/>
      <dgm:t>
        <a:bodyPr/>
        <a:lstStyle/>
        <a:p>
          <a:pPr marL="0" algn="l">
            <a:spcAft>
              <a:spcPts val="0"/>
            </a:spcAft>
          </a:pPr>
          <a:r>
            <a:rPr lang="en-US" sz="1200" dirty="0">
              <a:latin typeface="Segoe Print" panose="02000800000000000000" pitchFamily="2" charset="0"/>
            </a:rPr>
            <a:t>Customer acquisition and retention</a:t>
          </a:r>
        </a:p>
      </dgm:t>
    </dgm:pt>
    <dgm:pt modelId="{4586E249-1179-F244-871A-CB16BB08ED08}" type="parTrans" cxnId="{7DCFD7A4-DCB0-6B47-889F-D6648CB04DBE}">
      <dgm:prSet/>
      <dgm:spPr/>
      <dgm:t>
        <a:bodyPr/>
        <a:lstStyle/>
        <a:p>
          <a:endParaRPr lang="en-US"/>
        </a:p>
      </dgm:t>
    </dgm:pt>
    <dgm:pt modelId="{41C41192-1CC1-8245-BC28-BB41C74DA029}" type="sibTrans" cxnId="{7DCFD7A4-DCB0-6B47-889F-D6648CB04DBE}">
      <dgm:prSet/>
      <dgm:spPr/>
      <dgm:t>
        <a:bodyPr/>
        <a:lstStyle/>
        <a:p>
          <a:endParaRPr lang="en-US"/>
        </a:p>
      </dgm:t>
    </dgm:pt>
    <dgm:pt modelId="{7BC89EB5-4F73-854A-8ECE-10BF30430B0F}">
      <dgm:prSet custT="1"/>
      <dgm:spPr/>
      <dgm:t>
        <a:bodyPr/>
        <a:lstStyle/>
        <a:p>
          <a:pPr marL="0" algn="l">
            <a:spcAft>
              <a:spcPts val="0"/>
            </a:spcAft>
          </a:pPr>
          <a:r>
            <a:rPr lang="en-US" sz="1200" dirty="0">
              <a:latin typeface="Segoe Print" panose="02000800000000000000" pitchFamily="2" charset="0"/>
            </a:rPr>
            <a:t>Personalized digital marketing/promotion</a:t>
          </a:r>
        </a:p>
      </dgm:t>
    </dgm:pt>
    <dgm:pt modelId="{41396F15-F6BF-0F4E-9392-7A9EDDB6A079}" type="parTrans" cxnId="{EE7686D3-8E1F-9543-8757-12995FAE5FC8}">
      <dgm:prSet/>
      <dgm:spPr/>
      <dgm:t>
        <a:bodyPr/>
        <a:lstStyle/>
        <a:p>
          <a:endParaRPr lang="en-US"/>
        </a:p>
      </dgm:t>
    </dgm:pt>
    <dgm:pt modelId="{F96093D5-34FF-9040-B5EE-BA24DE639AD0}" type="sibTrans" cxnId="{EE7686D3-8E1F-9543-8757-12995FAE5FC8}">
      <dgm:prSet/>
      <dgm:spPr/>
      <dgm:t>
        <a:bodyPr/>
        <a:lstStyle/>
        <a:p>
          <a:endParaRPr lang="en-US"/>
        </a:p>
      </dgm:t>
    </dgm:pt>
    <dgm:pt modelId="{F8E9116D-2517-E748-A8FC-E34EC5EAB5B9}">
      <dgm:prSet custT="1"/>
      <dgm:spPr/>
      <dgm:t>
        <a:bodyPr/>
        <a:lstStyle/>
        <a:p>
          <a:pPr marL="0" algn="l">
            <a:spcAft>
              <a:spcPts val="0"/>
            </a:spcAft>
          </a:pPr>
          <a:r>
            <a:rPr lang="en-US" sz="1200" dirty="0">
              <a:latin typeface="Segoe Print" panose="02000800000000000000" pitchFamily="2" charset="0"/>
            </a:rPr>
            <a:t>Leverage GC H</a:t>
          </a:r>
          <a:r>
            <a:rPr lang="en-US" sz="1200" baseline="-25000" dirty="0">
              <a:latin typeface="Segoe Print" panose="02000800000000000000" pitchFamily="2" charset="0"/>
            </a:rPr>
            <a:t>2</a:t>
          </a:r>
          <a:r>
            <a:rPr lang="en-US" sz="1200" dirty="0">
              <a:latin typeface="Segoe Print" panose="02000800000000000000" pitchFamily="2" charset="0"/>
            </a:rPr>
            <a:t>O.ai instead of R</a:t>
          </a:r>
        </a:p>
      </dgm:t>
    </dgm:pt>
    <dgm:pt modelId="{4C78B01D-59EB-8241-9CE8-C7A6C4E04DC6}" type="parTrans" cxnId="{12B9C639-ED1D-924B-8AB1-4EF2E586522A}">
      <dgm:prSet/>
      <dgm:spPr/>
    </dgm:pt>
    <dgm:pt modelId="{372D4702-E279-674F-AF13-4FE03F8533CF}" type="sibTrans" cxnId="{12B9C639-ED1D-924B-8AB1-4EF2E586522A}">
      <dgm:prSet/>
      <dgm:spPr/>
    </dgm:pt>
    <dgm:pt modelId="{C5A9A6ED-C2BF-8246-B40F-393A3B754C28}" type="pres">
      <dgm:prSet presAssocID="{BFAD82BB-8DE5-6E41-AF06-30E9947FF412}" presName="Name0" presStyleCnt="0">
        <dgm:presLayoutVars>
          <dgm:dir/>
          <dgm:resizeHandles val="exact"/>
        </dgm:presLayoutVars>
      </dgm:prSet>
      <dgm:spPr/>
    </dgm:pt>
    <dgm:pt modelId="{B3C40485-6EF9-8C4D-803F-A32C50F63B3D}" type="pres">
      <dgm:prSet presAssocID="{BFAD82BB-8DE5-6E41-AF06-30E9947FF412}" presName="fgShape" presStyleLbl="fgShp" presStyleIdx="0" presStyleCnt="1" custScaleY="78404" custLinFactNeighborY="32640"/>
      <dgm:spPr/>
    </dgm:pt>
    <dgm:pt modelId="{888788F6-95A6-8744-86B4-4363E8CBB6B8}" type="pres">
      <dgm:prSet presAssocID="{BFAD82BB-8DE5-6E41-AF06-30E9947FF412}" presName="linComp" presStyleCnt="0"/>
      <dgm:spPr/>
    </dgm:pt>
    <dgm:pt modelId="{6C0999CE-DA94-BB44-9C3C-7D53890FAD12}" type="pres">
      <dgm:prSet presAssocID="{6A7A90AF-5263-A840-84E1-9E34C5C27375}" presName="compNode" presStyleCnt="0"/>
      <dgm:spPr/>
    </dgm:pt>
    <dgm:pt modelId="{689D3F91-2CF5-8442-8F86-B2E356343136}" type="pres">
      <dgm:prSet presAssocID="{6A7A90AF-5263-A840-84E1-9E34C5C27375}" presName="bkgdShape" presStyleLbl="node1" presStyleIdx="0" presStyleCnt="6"/>
      <dgm:spPr/>
    </dgm:pt>
    <dgm:pt modelId="{8625475A-B6F4-1E42-AC16-B287C3567D98}" type="pres">
      <dgm:prSet presAssocID="{6A7A90AF-5263-A840-84E1-9E34C5C27375}" presName="nodeTx" presStyleLbl="node1" presStyleIdx="0" presStyleCnt="6">
        <dgm:presLayoutVars>
          <dgm:bulletEnabled val="1"/>
        </dgm:presLayoutVars>
      </dgm:prSet>
      <dgm:spPr/>
    </dgm:pt>
    <dgm:pt modelId="{56599ABD-1AD0-274F-8AA4-8839D852A5E5}" type="pres">
      <dgm:prSet presAssocID="{6A7A90AF-5263-A840-84E1-9E34C5C27375}" presName="invisiNode" presStyleLbl="node1" presStyleIdx="0" presStyleCnt="6"/>
      <dgm:spPr/>
    </dgm:pt>
    <dgm:pt modelId="{E55E4E10-DE7A-474A-8394-29944F6D7739}" type="pres">
      <dgm:prSet presAssocID="{6A7A90AF-5263-A840-84E1-9E34C5C27375}" presName="imagNode" presStyleLbl="fgImgPlace1" presStyleIdx="0" presStyleCnt="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76" r="1076"/>
          </a:stretch>
        </a:blipFill>
      </dgm:spPr>
    </dgm:pt>
    <dgm:pt modelId="{D303E837-3D61-2E4D-AD0C-48F9B8DA44E4}" type="pres">
      <dgm:prSet presAssocID="{4470F44A-7333-A444-9B65-0BC327E39713}" presName="sibTrans" presStyleLbl="sibTrans2D1" presStyleIdx="0" presStyleCnt="0"/>
      <dgm:spPr/>
    </dgm:pt>
    <dgm:pt modelId="{1E47170F-990B-6741-9773-4B12796CCE2D}" type="pres">
      <dgm:prSet presAssocID="{4BF6B938-8C5C-8F43-8590-03DD8C7C8FE1}" presName="compNode" presStyleCnt="0"/>
      <dgm:spPr/>
    </dgm:pt>
    <dgm:pt modelId="{013DDB8D-1FD7-C64D-9104-BDC7F8ED14C7}" type="pres">
      <dgm:prSet presAssocID="{4BF6B938-8C5C-8F43-8590-03DD8C7C8FE1}" presName="bkgdShape" presStyleLbl="node1" presStyleIdx="1" presStyleCnt="6"/>
      <dgm:spPr/>
    </dgm:pt>
    <dgm:pt modelId="{EAF3B651-1F83-B140-8073-89713A48F840}" type="pres">
      <dgm:prSet presAssocID="{4BF6B938-8C5C-8F43-8590-03DD8C7C8FE1}" presName="nodeTx" presStyleLbl="node1" presStyleIdx="1" presStyleCnt="6">
        <dgm:presLayoutVars>
          <dgm:bulletEnabled val="1"/>
        </dgm:presLayoutVars>
      </dgm:prSet>
      <dgm:spPr/>
    </dgm:pt>
    <dgm:pt modelId="{90810855-BCE6-6746-A319-FF58857EBBE0}" type="pres">
      <dgm:prSet presAssocID="{4BF6B938-8C5C-8F43-8590-03DD8C7C8FE1}" presName="invisiNode" presStyleLbl="node1" presStyleIdx="1" presStyleCnt="6"/>
      <dgm:spPr/>
    </dgm:pt>
    <dgm:pt modelId="{6F51369B-2CDD-4642-8C6D-A276ED89F905}" type="pres">
      <dgm:prSet presAssocID="{4BF6B938-8C5C-8F43-8590-03DD8C7C8FE1}" presName="imagNode" presStyleLbl="fgImgPlace1" presStyleIdx="1" presStyleCnt="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76" t="-98" r="1076" b="-98"/>
          </a:stretch>
        </a:blipFill>
      </dgm:spPr>
    </dgm:pt>
    <dgm:pt modelId="{AFA99735-5632-6345-B7FB-B513CCE54B9E}" type="pres">
      <dgm:prSet presAssocID="{229EF228-954A-3C43-AE0D-B6F61EAA38F5}" presName="sibTrans" presStyleLbl="sibTrans2D1" presStyleIdx="0" presStyleCnt="0"/>
      <dgm:spPr/>
    </dgm:pt>
    <dgm:pt modelId="{DBF958BC-1F5F-8E40-863F-5AE26BB4836B}" type="pres">
      <dgm:prSet presAssocID="{6021D1C4-4775-0349-863E-37B123A0AF5D}" presName="compNode" presStyleCnt="0"/>
      <dgm:spPr/>
    </dgm:pt>
    <dgm:pt modelId="{74B778BF-F5D7-4F4E-9E3B-0906B25C3289}" type="pres">
      <dgm:prSet presAssocID="{6021D1C4-4775-0349-863E-37B123A0AF5D}" presName="bkgdShape" presStyleLbl="node1" presStyleIdx="2" presStyleCnt="6"/>
      <dgm:spPr/>
    </dgm:pt>
    <dgm:pt modelId="{ADEB1E11-1671-384B-81A7-EE74FDB7A7A1}" type="pres">
      <dgm:prSet presAssocID="{6021D1C4-4775-0349-863E-37B123A0AF5D}" presName="nodeTx" presStyleLbl="node1" presStyleIdx="2" presStyleCnt="6">
        <dgm:presLayoutVars>
          <dgm:bulletEnabled val="1"/>
        </dgm:presLayoutVars>
      </dgm:prSet>
      <dgm:spPr/>
    </dgm:pt>
    <dgm:pt modelId="{E5005876-41DC-C940-8D23-C59467A20F35}" type="pres">
      <dgm:prSet presAssocID="{6021D1C4-4775-0349-863E-37B123A0AF5D}" presName="invisiNode" presStyleLbl="node1" presStyleIdx="2" presStyleCnt="6"/>
      <dgm:spPr/>
    </dgm:pt>
    <dgm:pt modelId="{739FE3AE-B3B7-F740-8CE2-805C8C5DD0D2}" type="pres">
      <dgm:prSet presAssocID="{6021D1C4-4775-0349-863E-37B123A0AF5D}" presName="imagNode" presStyleLbl="fgImgPlace1" presStyleIdx="2"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801" t="-5665" r="-1801" b="-5665"/>
          </a:stretch>
        </a:blipFill>
      </dgm:spPr>
    </dgm:pt>
    <dgm:pt modelId="{9169394C-2839-1447-BD0F-6C12E2C97DA4}" type="pres">
      <dgm:prSet presAssocID="{CC4F5A17-EA23-3943-8A16-7B1FD10E94CD}" presName="sibTrans" presStyleLbl="sibTrans2D1" presStyleIdx="0" presStyleCnt="0"/>
      <dgm:spPr/>
    </dgm:pt>
    <dgm:pt modelId="{9BEB614F-6D24-7B49-88E3-2EC19A5B48BF}" type="pres">
      <dgm:prSet presAssocID="{12BB997E-D02A-244A-A735-7E567106AD49}" presName="compNode" presStyleCnt="0"/>
      <dgm:spPr/>
    </dgm:pt>
    <dgm:pt modelId="{55EC95B0-F8A6-C94A-8686-FB0A06BCDD09}" type="pres">
      <dgm:prSet presAssocID="{12BB997E-D02A-244A-A735-7E567106AD49}" presName="bkgdShape" presStyleLbl="node1" presStyleIdx="3" presStyleCnt="6"/>
      <dgm:spPr/>
    </dgm:pt>
    <dgm:pt modelId="{FC5CFDEC-D1EF-4240-8E18-99307DA0C403}" type="pres">
      <dgm:prSet presAssocID="{12BB997E-D02A-244A-A735-7E567106AD49}" presName="nodeTx" presStyleLbl="node1" presStyleIdx="3" presStyleCnt="6">
        <dgm:presLayoutVars>
          <dgm:bulletEnabled val="1"/>
        </dgm:presLayoutVars>
      </dgm:prSet>
      <dgm:spPr/>
    </dgm:pt>
    <dgm:pt modelId="{3717848B-7A10-994B-82EA-FDB2A1F72D8D}" type="pres">
      <dgm:prSet presAssocID="{12BB997E-D02A-244A-A735-7E567106AD49}" presName="invisiNode" presStyleLbl="node1" presStyleIdx="3" presStyleCnt="6"/>
      <dgm:spPr/>
    </dgm:pt>
    <dgm:pt modelId="{1CF74C48-5915-AD42-B24E-99921686FCC2}" type="pres">
      <dgm:prSet presAssocID="{12BB997E-D02A-244A-A735-7E567106AD49}" presName="imagNode" presStyleLbl="fgImgPlace1" presStyleIdx="3" presStyleCnt="6"/>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7702" r="-27702"/>
          </a:stretch>
        </a:blipFill>
      </dgm:spPr>
    </dgm:pt>
    <dgm:pt modelId="{E90846DB-0D2E-9749-8F2F-EBDE15C13290}" type="pres">
      <dgm:prSet presAssocID="{7ECDEC1C-F1FC-E046-A83E-59CD6F5F2E20}" presName="sibTrans" presStyleLbl="sibTrans2D1" presStyleIdx="0" presStyleCnt="0"/>
      <dgm:spPr/>
    </dgm:pt>
    <dgm:pt modelId="{D605A2D8-D658-4A42-87D1-4155B335A348}" type="pres">
      <dgm:prSet presAssocID="{B4C9D632-B9D4-9A46-A1FC-2161939A4617}" presName="compNode" presStyleCnt="0"/>
      <dgm:spPr/>
    </dgm:pt>
    <dgm:pt modelId="{2D80BB15-FAEE-9A40-B194-901203E70743}" type="pres">
      <dgm:prSet presAssocID="{B4C9D632-B9D4-9A46-A1FC-2161939A4617}" presName="bkgdShape" presStyleLbl="node1" presStyleIdx="4" presStyleCnt="6"/>
      <dgm:spPr/>
    </dgm:pt>
    <dgm:pt modelId="{5CF1CF46-F8AB-614E-B2CD-2E5D47306977}" type="pres">
      <dgm:prSet presAssocID="{B4C9D632-B9D4-9A46-A1FC-2161939A4617}" presName="nodeTx" presStyleLbl="node1" presStyleIdx="4" presStyleCnt="6">
        <dgm:presLayoutVars>
          <dgm:bulletEnabled val="1"/>
        </dgm:presLayoutVars>
      </dgm:prSet>
      <dgm:spPr/>
    </dgm:pt>
    <dgm:pt modelId="{065A5979-D393-F84F-942A-C313397C7AD8}" type="pres">
      <dgm:prSet presAssocID="{B4C9D632-B9D4-9A46-A1FC-2161939A4617}" presName="invisiNode" presStyleLbl="node1" presStyleIdx="4" presStyleCnt="6"/>
      <dgm:spPr/>
    </dgm:pt>
    <dgm:pt modelId="{6E307455-316C-1B4A-82A3-3AD4B69B961D}" type="pres">
      <dgm:prSet presAssocID="{B4C9D632-B9D4-9A46-A1FC-2161939A4617}" presName="imagNode" presStyleLbl="fgImgPlace1" presStyleIdx="4" presStyleCnt="6"/>
      <dgm:spPr>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680" t="-98" r="-4680" b="-98"/>
          </a:stretch>
        </a:blipFill>
      </dgm:spPr>
    </dgm:pt>
    <dgm:pt modelId="{AF22B886-6A57-C041-9308-944FED105BF4}" type="pres">
      <dgm:prSet presAssocID="{828CADA7-E8CC-F548-A1AB-6CEE4F9CD06B}" presName="sibTrans" presStyleLbl="sibTrans2D1" presStyleIdx="0" presStyleCnt="0"/>
      <dgm:spPr/>
    </dgm:pt>
    <dgm:pt modelId="{F10597D9-4A7D-0241-A753-E8F750259D7D}" type="pres">
      <dgm:prSet presAssocID="{4F009660-3FB3-8444-8031-71F5E9D12874}" presName="compNode" presStyleCnt="0"/>
      <dgm:spPr/>
    </dgm:pt>
    <dgm:pt modelId="{C8BD9733-3B02-A048-BA59-D7DF51F95B6E}" type="pres">
      <dgm:prSet presAssocID="{4F009660-3FB3-8444-8031-71F5E9D12874}" presName="bkgdShape" presStyleLbl="node1" presStyleIdx="5" presStyleCnt="6"/>
      <dgm:spPr/>
    </dgm:pt>
    <dgm:pt modelId="{4CB7BA81-6A03-924B-A844-C5DA3DA023DA}" type="pres">
      <dgm:prSet presAssocID="{4F009660-3FB3-8444-8031-71F5E9D12874}" presName="nodeTx" presStyleLbl="node1" presStyleIdx="5" presStyleCnt="6">
        <dgm:presLayoutVars>
          <dgm:bulletEnabled val="1"/>
        </dgm:presLayoutVars>
      </dgm:prSet>
      <dgm:spPr/>
    </dgm:pt>
    <dgm:pt modelId="{6A01D921-3340-C447-B550-4AD82F7EAF0C}" type="pres">
      <dgm:prSet presAssocID="{4F009660-3FB3-8444-8031-71F5E9D12874}" presName="invisiNode" presStyleLbl="node1" presStyleIdx="5" presStyleCnt="6"/>
      <dgm:spPr/>
    </dgm:pt>
    <dgm:pt modelId="{EF4D30DC-F0EF-744F-9791-E939CE9C2F91}" type="pres">
      <dgm:prSet presAssocID="{4F009660-3FB3-8444-8031-71F5E9D12874}" presName="imagNode" presStyleLbl="fgImgPlace1" presStyleIdx="5" presStyleCnt="6"/>
      <dgm:spPr>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680" t="-98" r="-4680" b="-98"/>
          </a:stretch>
        </a:blipFill>
      </dgm:spPr>
    </dgm:pt>
  </dgm:ptLst>
  <dgm:cxnLst>
    <dgm:cxn modelId="{FFFA2E00-6DDE-9B46-9CBB-A26A85C79663}" type="presOf" srcId="{828CADA7-E8CC-F548-A1AB-6CEE4F9CD06B}" destId="{AF22B886-6A57-C041-9308-944FED105BF4}" srcOrd="0" destOrd="0" presId="urn:microsoft.com/office/officeart/2005/8/layout/hList7"/>
    <dgm:cxn modelId="{6D1B5402-9E2A-844C-93D7-BF2EFFFAEE44}" type="presOf" srcId="{12BB997E-D02A-244A-A735-7E567106AD49}" destId="{55EC95B0-F8A6-C94A-8686-FB0A06BCDD09}" srcOrd="0" destOrd="0" presId="urn:microsoft.com/office/officeart/2005/8/layout/hList7"/>
    <dgm:cxn modelId="{98A7D107-5694-224D-B36F-291914D94CF7}" srcId="{12BB997E-D02A-244A-A735-7E567106AD49}" destId="{A868F964-730D-F240-8847-928ADD4C7145}" srcOrd="2" destOrd="0" parTransId="{782B6222-D746-AC45-AF15-0EF17DE5602E}" sibTransId="{1771F0FC-0D63-E043-ACB6-AD8F65193756}"/>
    <dgm:cxn modelId="{4DF5660B-77A4-7648-9C29-16D185694014}" type="presOf" srcId="{F757CF91-6B3F-3041-B53F-27842B6C5DFE}" destId="{2D80BB15-FAEE-9A40-B194-901203E70743}" srcOrd="0" destOrd="1" presId="urn:microsoft.com/office/officeart/2005/8/layout/hList7"/>
    <dgm:cxn modelId="{44EED60F-1980-B54B-8B51-52A539A3B016}" srcId="{BFAD82BB-8DE5-6E41-AF06-30E9947FF412}" destId="{6021D1C4-4775-0349-863E-37B123A0AF5D}" srcOrd="2" destOrd="0" parTransId="{D1318BBC-A4FD-3E4A-9120-FB786DF8DAC5}" sibTransId="{CC4F5A17-EA23-3943-8A16-7B1FD10E94CD}"/>
    <dgm:cxn modelId="{B6AB7516-445B-DC4B-8CB2-C61393306333}" srcId="{12BB997E-D02A-244A-A735-7E567106AD49}" destId="{25B6B535-16D9-A94F-96F3-35D5F09E2666}" srcOrd="0" destOrd="0" parTransId="{46B1FDE2-9608-7D41-A00E-67498FCBF0B1}" sibTransId="{733D7F83-F1FA-CE4D-84B4-26EE35AB2F46}"/>
    <dgm:cxn modelId="{A3417319-06C4-B14E-8E9B-DF817A0C3F88}" srcId="{BFAD82BB-8DE5-6E41-AF06-30E9947FF412}" destId="{6A7A90AF-5263-A840-84E1-9E34C5C27375}" srcOrd="0" destOrd="0" parTransId="{A5F50677-0286-6348-A9A9-0867D3EDB21F}" sibTransId="{4470F44A-7333-A444-9B65-0BC327E39713}"/>
    <dgm:cxn modelId="{5CC7011A-D159-B547-813C-912B543456EC}" type="presOf" srcId="{6A7A90AF-5263-A840-84E1-9E34C5C27375}" destId="{689D3F91-2CF5-8442-8F86-B2E356343136}" srcOrd="0" destOrd="0" presId="urn:microsoft.com/office/officeart/2005/8/layout/hList7"/>
    <dgm:cxn modelId="{54D9131A-5D1A-0149-AF6F-1FD34C25C362}" srcId="{12BB997E-D02A-244A-A735-7E567106AD49}" destId="{19E3B49D-0D53-2A4C-837F-F7384DAEBA3C}" srcOrd="1" destOrd="0" parTransId="{ABD8F0CA-F935-F745-AD42-7330856B8E71}" sibTransId="{DEA2ADE8-753A-9B49-837D-5F5E9436425E}"/>
    <dgm:cxn modelId="{C8734A1A-AFA0-C747-BFC4-376EDD60F8ED}" srcId="{6A7A90AF-5263-A840-84E1-9E34C5C27375}" destId="{652487CE-C6D7-1E46-9F4B-7905B8B3F66D}" srcOrd="2" destOrd="0" parTransId="{4AAAF932-BC56-1B4B-8FE1-347FD7BD8BCC}" sibTransId="{FB19F5C4-507D-884F-8D54-E29410D4BDC3}"/>
    <dgm:cxn modelId="{ADA86F22-1661-5144-8259-070217F16CC4}" srcId="{6021D1C4-4775-0349-863E-37B123A0AF5D}" destId="{F23DD543-537E-D442-B62C-6015D0CE2253}" srcOrd="0" destOrd="0" parTransId="{FA32288F-656F-CC48-8FC9-7D75D9DFBAA9}" sibTransId="{9544CEB7-8F70-9349-BE61-3224D79E8558}"/>
    <dgm:cxn modelId="{A79E4929-B4AD-A145-A3DD-A8DEF06A2BC4}" type="presOf" srcId="{4BF6B938-8C5C-8F43-8590-03DD8C7C8FE1}" destId="{EAF3B651-1F83-B140-8073-89713A48F840}" srcOrd="1" destOrd="0" presId="urn:microsoft.com/office/officeart/2005/8/layout/hList7"/>
    <dgm:cxn modelId="{1E55DE2D-A291-9E46-A726-8CF46FB87382}" srcId="{BFAD82BB-8DE5-6E41-AF06-30E9947FF412}" destId="{4F009660-3FB3-8444-8031-71F5E9D12874}" srcOrd="5" destOrd="0" parTransId="{99699959-601C-3B44-9EFB-17FC012B70D5}" sibTransId="{D1E20227-1BA4-9A4E-AC60-95A1B3C04264}"/>
    <dgm:cxn modelId="{D4058030-FEA1-7547-8218-4348B1C63BE5}" type="presOf" srcId="{F23DD543-537E-D442-B62C-6015D0CE2253}" destId="{ADEB1E11-1671-384B-81A7-EE74FDB7A7A1}" srcOrd="1" destOrd="1" presId="urn:microsoft.com/office/officeart/2005/8/layout/hList7"/>
    <dgm:cxn modelId="{E6E54634-83C2-C642-A558-8FBAF0C288A2}" type="presOf" srcId="{BC6ACCA8-045F-D24F-A23D-23266C5FF364}" destId="{8625475A-B6F4-1E42-AC16-B287C3567D98}" srcOrd="1" destOrd="2" presId="urn:microsoft.com/office/officeart/2005/8/layout/hList7"/>
    <dgm:cxn modelId="{442A2935-9096-7A46-9B10-6EE091FF0165}" type="presOf" srcId="{6021D1C4-4775-0349-863E-37B123A0AF5D}" destId="{74B778BF-F5D7-4F4E-9E3B-0906B25C3289}" srcOrd="0" destOrd="0" presId="urn:microsoft.com/office/officeart/2005/8/layout/hList7"/>
    <dgm:cxn modelId="{12B9C639-ED1D-924B-8AB1-4EF2E586522A}" srcId="{12BB997E-D02A-244A-A735-7E567106AD49}" destId="{F8E9116D-2517-E748-A8FC-E34EC5EAB5B9}" srcOrd="3" destOrd="0" parTransId="{4C78B01D-59EB-8241-9CE8-C7A6C4E04DC6}" sibTransId="{372D4702-E279-674F-AF13-4FE03F8533CF}"/>
    <dgm:cxn modelId="{72DC523E-18D9-BE43-B1C2-9240B0AE89BE}" type="presOf" srcId="{CC4F5A17-EA23-3943-8A16-7B1FD10E94CD}" destId="{9169394C-2839-1447-BD0F-6C12E2C97DA4}" srcOrd="0" destOrd="0" presId="urn:microsoft.com/office/officeart/2005/8/layout/hList7"/>
    <dgm:cxn modelId="{4C53813F-5D81-B345-B9A8-8725DB1271D5}" type="presOf" srcId="{555AF47F-C8F2-884C-B966-34615A224602}" destId="{EAF3B651-1F83-B140-8073-89713A48F840}" srcOrd="1" destOrd="1" presId="urn:microsoft.com/office/officeart/2005/8/layout/hList7"/>
    <dgm:cxn modelId="{023B8C5C-AD9F-3943-9799-AEC7837E0DBE}" type="presOf" srcId="{BFAD82BB-8DE5-6E41-AF06-30E9947FF412}" destId="{C5A9A6ED-C2BF-8246-B40F-393A3B754C28}" srcOrd="0" destOrd="0" presId="urn:microsoft.com/office/officeart/2005/8/layout/hList7"/>
    <dgm:cxn modelId="{AB9A325D-6D8C-344F-BC73-0E01C33CB3CA}" type="presOf" srcId="{25B6B535-16D9-A94F-96F3-35D5F09E2666}" destId="{FC5CFDEC-D1EF-4240-8E18-99307DA0C403}" srcOrd="1" destOrd="1" presId="urn:microsoft.com/office/officeart/2005/8/layout/hList7"/>
    <dgm:cxn modelId="{749A595E-A3EA-AA4A-92BA-34B43E885DD0}" type="presOf" srcId="{555AF47F-C8F2-884C-B966-34615A224602}" destId="{013DDB8D-1FD7-C64D-9104-BDC7F8ED14C7}" srcOrd="0" destOrd="1" presId="urn:microsoft.com/office/officeart/2005/8/layout/hList7"/>
    <dgm:cxn modelId="{7367DD60-6281-B046-B8F3-ED16592828A0}" type="presOf" srcId="{6C22E529-A801-2142-886D-49DA94BA283D}" destId="{5CF1CF46-F8AB-614E-B2CD-2E5D47306977}" srcOrd="1" destOrd="2" presId="urn:microsoft.com/office/officeart/2005/8/layout/hList7"/>
    <dgm:cxn modelId="{46047961-E64D-8145-9988-566E2813B881}" type="presOf" srcId="{7ECDEC1C-F1FC-E046-A83E-59CD6F5F2E20}" destId="{E90846DB-0D2E-9749-8F2F-EBDE15C13290}" srcOrd="0" destOrd="0" presId="urn:microsoft.com/office/officeart/2005/8/layout/hList7"/>
    <dgm:cxn modelId="{F89BEE45-AA4E-6444-AB86-04A6915C5ED1}" type="presOf" srcId="{A868F964-730D-F240-8847-928ADD4C7145}" destId="{FC5CFDEC-D1EF-4240-8E18-99307DA0C403}" srcOrd="1" destOrd="3" presId="urn:microsoft.com/office/officeart/2005/8/layout/hList7"/>
    <dgm:cxn modelId="{E93D0D66-02AA-964B-AFF8-671F5E99E6C3}" srcId="{4BF6B938-8C5C-8F43-8590-03DD8C7C8FE1}" destId="{D3856706-86FB-D34B-A76F-61FA4CB990E7}" srcOrd="2" destOrd="0" parTransId="{615D7220-261E-D447-B9D0-EF79C6EB7D5C}" sibTransId="{106608D4-77F2-C548-9DE7-9F31347214EF}"/>
    <dgm:cxn modelId="{C756B067-736A-364F-95C6-AE6996D8340E}" type="presOf" srcId="{D3856706-86FB-D34B-A76F-61FA4CB990E7}" destId="{EAF3B651-1F83-B140-8073-89713A48F840}" srcOrd="1" destOrd="3" presId="urn:microsoft.com/office/officeart/2005/8/layout/hList7"/>
    <dgm:cxn modelId="{C8396368-0ADD-374C-82B2-7E41F09A03FC}" type="presOf" srcId="{6021D1C4-4775-0349-863E-37B123A0AF5D}" destId="{ADEB1E11-1671-384B-81A7-EE74FDB7A7A1}" srcOrd="1" destOrd="0" presId="urn:microsoft.com/office/officeart/2005/8/layout/hList7"/>
    <dgm:cxn modelId="{FA1AA96E-8F64-AE42-B295-7F995133AAC9}" srcId="{4BF6B938-8C5C-8F43-8590-03DD8C7C8FE1}" destId="{BA2474D8-4FA4-3C40-AB14-87A92F25234B}" srcOrd="1" destOrd="0" parTransId="{07ED3EBA-E5D0-8C46-A4A8-F23AEBB22E00}" sibTransId="{AA706D3C-3EAF-154B-B8B8-CB1988DE2B17}"/>
    <dgm:cxn modelId="{D8520350-1859-8D41-9D31-029704F3E5DE}" type="presOf" srcId="{57F26F40-BF44-2F47-832F-08284BAC4F65}" destId="{689D3F91-2CF5-8442-8F86-B2E356343136}" srcOrd="0" destOrd="1" presId="urn:microsoft.com/office/officeart/2005/8/layout/hList7"/>
    <dgm:cxn modelId="{3A137975-56C0-A64A-BD4A-0783B0B1A221}" type="presOf" srcId="{868FCA81-F5DB-FC4D-8C37-52177E9B6535}" destId="{ADEB1E11-1671-384B-81A7-EE74FDB7A7A1}" srcOrd="1" destOrd="2" presId="urn:microsoft.com/office/officeart/2005/8/layout/hList7"/>
    <dgm:cxn modelId="{7F547956-0207-B44D-B6A3-99E51376AE82}" type="presOf" srcId="{BC6ACCA8-045F-D24F-A23D-23266C5FF364}" destId="{689D3F91-2CF5-8442-8F86-B2E356343136}" srcOrd="0" destOrd="2" presId="urn:microsoft.com/office/officeart/2005/8/layout/hList7"/>
    <dgm:cxn modelId="{00CAAF56-DAA9-D14F-B400-E4D4CE960403}" type="presOf" srcId="{229EF228-954A-3C43-AE0D-B6F61EAA38F5}" destId="{AFA99735-5632-6345-B7FB-B513CCE54B9E}" srcOrd="0" destOrd="0" presId="urn:microsoft.com/office/officeart/2005/8/layout/hList7"/>
    <dgm:cxn modelId="{D6484879-53B8-B74F-89BD-93C0B3C2FC25}" type="presOf" srcId="{4BF6B938-8C5C-8F43-8590-03DD8C7C8FE1}" destId="{013DDB8D-1FD7-C64D-9104-BDC7F8ED14C7}" srcOrd="0" destOrd="0" presId="urn:microsoft.com/office/officeart/2005/8/layout/hList7"/>
    <dgm:cxn modelId="{94817F59-D152-C843-9776-24E7E6E4042B}" srcId="{B4C9D632-B9D4-9A46-A1FC-2161939A4617}" destId="{6C22E529-A801-2142-886D-49DA94BA283D}" srcOrd="1" destOrd="0" parTransId="{DA7F52A7-2C49-1643-9AB3-BD9AECFBD56C}" sibTransId="{0C676C71-E233-144D-BDFD-A23E04F2839B}"/>
    <dgm:cxn modelId="{214E527C-09ED-0E40-8436-761F785E83FF}" type="presOf" srcId="{49EC9312-7748-C74E-997C-16DDE8480661}" destId="{8625475A-B6F4-1E42-AC16-B287C3567D98}" srcOrd="1" destOrd="4" presId="urn:microsoft.com/office/officeart/2005/8/layout/hList7"/>
    <dgm:cxn modelId="{57B0077E-607F-1947-A2B0-7C0C8BA5126E}" type="presOf" srcId="{F8E9116D-2517-E748-A8FC-E34EC5EAB5B9}" destId="{FC5CFDEC-D1EF-4240-8E18-99307DA0C403}" srcOrd="1" destOrd="4" presId="urn:microsoft.com/office/officeart/2005/8/layout/hList7"/>
    <dgm:cxn modelId="{ADA9ED80-02B4-0040-B00E-F9D93FF307A4}" type="presOf" srcId="{4F009660-3FB3-8444-8031-71F5E9D12874}" destId="{4CB7BA81-6A03-924B-A844-C5DA3DA023DA}" srcOrd="1" destOrd="0" presId="urn:microsoft.com/office/officeart/2005/8/layout/hList7"/>
    <dgm:cxn modelId="{BE2FDC89-3A55-C240-A6DA-09E30437505D}" type="presOf" srcId="{868FCA81-F5DB-FC4D-8C37-52177E9B6535}" destId="{74B778BF-F5D7-4F4E-9E3B-0906B25C3289}" srcOrd="0" destOrd="2" presId="urn:microsoft.com/office/officeart/2005/8/layout/hList7"/>
    <dgm:cxn modelId="{BD700F8F-AB05-DF46-B075-B482BBDDE6E4}" type="presOf" srcId="{57F26F40-BF44-2F47-832F-08284BAC4F65}" destId="{8625475A-B6F4-1E42-AC16-B287C3567D98}" srcOrd="1" destOrd="1" presId="urn:microsoft.com/office/officeart/2005/8/layout/hList7"/>
    <dgm:cxn modelId="{5E4ADC93-E881-CB40-B876-3724EB3C5806}" type="presOf" srcId="{49EC9312-7748-C74E-997C-16DDE8480661}" destId="{689D3F91-2CF5-8442-8F86-B2E356343136}" srcOrd="0" destOrd="4" presId="urn:microsoft.com/office/officeart/2005/8/layout/hList7"/>
    <dgm:cxn modelId="{B4E9A699-6765-3845-B3C9-071727FE16D9}" type="presOf" srcId="{B4C9D632-B9D4-9A46-A1FC-2161939A4617}" destId="{2D80BB15-FAEE-9A40-B194-901203E70743}" srcOrd="0" destOrd="0" presId="urn:microsoft.com/office/officeart/2005/8/layout/hList7"/>
    <dgm:cxn modelId="{D3F04FA1-A8F6-4C4F-8C5B-C23A7DFD4FF1}" type="presOf" srcId="{BA2474D8-4FA4-3C40-AB14-87A92F25234B}" destId="{EAF3B651-1F83-B140-8073-89713A48F840}" srcOrd="1" destOrd="2" presId="urn:microsoft.com/office/officeart/2005/8/layout/hList7"/>
    <dgm:cxn modelId="{DA6779A3-A487-A142-8638-4D82295DF53F}" srcId="{B4C9D632-B9D4-9A46-A1FC-2161939A4617}" destId="{F757CF91-6B3F-3041-B53F-27842B6C5DFE}" srcOrd="0" destOrd="0" parTransId="{A39B25F0-AA1B-1F4B-97F2-6345C23DD64E}" sibTransId="{C0C49377-ED08-4F47-87A9-7D670AD50F90}"/>
    <dgm:cxn modelId="{C23C82A3-5438-874B-9BBC-D1CCAE2DB8C7}" type="presOf" srcId="{7BC89EB5-4F73-854A-8ECE-10BF30430B0F}" destId="{4CB7BA81-6A03-924B-A844-C5DA3DA023DA}" srcOrd="1" destOrd="2" presId="urn:microsoft.com/office/officeart/2005/8/layout/hList7"/>
    <dgm:cxn modelId="{562A3AA4-650F-2849-8438-F1D19854A512}" type="presOf" srcId="{652487CE-C6D7-1E46-9F4B-7905B8B3F66D}" destId="{8625475A-B6F4-1E42-AC16-B287C3567D98}" srcOrd="1" destOrd="3" presId="urn:microsoft.com/office/officeart/2005/8/layout/hList7"/>
    <dgm:cxn modelId="{7DCFD7A4-DCB0-6B47-889F-D6648CB04DBE}" srcId="{4F009660-3FB3-8444-8031-71F5E9D12874}" destId="{21E5A5C0-FCD1-3645-8BAD-6DDAD477C875}" srcOrd="0" destOrd="0" parTransId="{4586E249-1179-F244-871A-CB16BB08ED08}" sibTransId="{41C41192-1CC1-8245-BC28-BB41C74DA029}"/>
    <dgm:cxn modelId="{E15F69AA-951B-9C43-951A-7ACA01B56A6E}" type="presOf" srcId="{12BB997E-D02A-244A-A735-7E567106AD49}" destId="{FC5CFDEC-D1EF-4240-8E18-99307DA0C403}" srcOrd="1" destOrd="0" presId="urn:microsoft.com/office/officeart/2005/8/layout/hList7"/>
    <dgm:cxn modelId="{EF194EAB-EBFF-464A-BDD2-0036D671A762}" type="presOf" srcId="{21E5A5C0-FCD1-3645-8BAD-6DDAD477C875}" destId="{4CB7BA81-6A03-924B-A844-C5DA3DA023DA}" srcOrd="1" destOrd="1" presId="urn:microsoft.com/office/officeart/2005/8/layout/hList7"/>
    <dgm:cxn modelId="{91E1FAAB-7133-254E-AE74-DC7D79C3D02D}" type="presOf" srcId="{19E3B49D-0D53-2A4C-837F-F7384DAEBA3C}" destId="{55EC95B0-F8A6-C94A-8686-FB0A06BCDD09}" srcOrd="0" destOrd="2" presId="urn:microsoft.com/office/officeart/2005/8/layout/hList7"/>
    <dgm:cxn modelId="{E49DD3AD-14AE-D049-BF1C-906D2B987EF8}" type="presOf" srcId="{6C22E529-A801-2142-886D-49DA94BA283D}" destId="{2D80BB15-FAEE-9A40-B194-901203E70743}" srcOrd="0" destOrd="2" presId="urn:microsoft.com/office/officeart/2005/8/layout/hList7"/>
    <dgm:cxn modelId="{0F35E8AF-EFB1-6A48-B6D4-FB39311DCFB2}" srcId="{4BF6B938-8C5C-8F43-8590-03DD8C7C8FE1}" destId="{555AF47F-C8F2-884C-B966-34615A224602}" srcOrd="0" destOrd="0" parTransId="{0E4B3B2A-B6B2-F34E-B1DD-F1F73841F52C}" sibTransId="{00AC8358-4BAA-8246-BBD5-B69E4AE290AA}"/>
    <dgm:cxn modelId="{5B08EDB2-B9CE-5044-9DE4-7E409B57F871}" type="presOf" srcId="{4470F44A-7333-A444-9B65-0BC327E39713}" destId="{D303E837-3D61-2E4D-AD0C-48F9B8DA44E4}" srcOrd="0" destOrd="0" presId="urn:microsoft.com/office/officeart/2005/8/layout/hList7"/>
    <dgm:cxn modelId="{462FA5B9-F956-D94A-9027-613751D07B6F}" type="presOf" srcId="{BA2474D8-4FA4-3C40-AB14-87A92F25234B}" destId="{013DDB8D-1FD7-C64D-9104-BDC7F8ED14C7}" srcOrd="0" destOrd="2" presId="urn:microsoft.com/office/officeart/2005/8/layout/hList7"/>
    <dgm:cxn modelId="{B419EEBC-9C0E-194B-B55E-4BC0F33FA6C6}" srcId="{6A7A90AF-5263-A840-84E1-9E34C5C27375}" destId="{49EC9312-7748-C74E-997C-16DDE8480661}" srcOrd="3" destOrd="0" parTransId="{5E5A3F96-9AF5-0645-BEDB-81E99CDDAE77}" sibTransId="{3E390C4C-5416-9E43-8FFD-FD3310078BAC}"/>
    <dgm:cxn modelId="{B7101FC6-F0E7-714E-9FE2-304399CA9F48}" type="presOf" srcId="{25B6B535-16D9-A94F-96F3-35D5F09E2666}" destId="{55EC95B0-F8A6-C94A-8686-FB0A06BCDD09}" srcOrd="0" destOrd="1" presId="urn:microsoft.com/office/officeart/2005/8/layout/hList7"/>
    <dgm:cxn modelId="{C801C8C9-924B-2C4A-A971-D546C4DF9BE6}" srcId="{BFAD82BB-8DE5-6E41-AF06-30E9947FF412}" destId="{4BF6B938-8C5C-8F43-8590-03DD8C7C8FE1}" srcOrd="1" destOrd="0" parTransId="{7AD75023-AFAE-DE47-8526-5D24A18A24DF}" sibTransId="{229EF228-954A-3C43-AE0D-B6F61EAA38F5}"/>
    <dgm:cxn modelId="{2D6618CC-A1DF-7940-9A67-860C0D7215D7}" type="presOf" srcId="{F23DD543-537E-D442-B62C-6015D0CE2253}" destId="{74B778BF-F5D7-4F4E-9E3B-0906B25C3289}" srcOrd="0" destOrd="1" presId="urn:microsoft.com/office/officeart/2005/8/layout/hList7"/>
    <dgm:cxn modelId="{EE7686D3-8E1F-9543-8757-12995FAE5FC8}" srcId="{4F009660-3FB3-8444-8031-71F5E9D12874}" destId="{7BC89EB5-4F73-854A-8ECE-10BF30430B0F}" srcOrd="1" destOrd="0" parTransId="{41396F15-F6BF-0F4E-9392-7A9EDDB6A079}" sibTransId="{F96093D5-34FF-9040-B5EE-BA24DE639AD0}"/>
    <dgm:cxn modelId="{04B195D4-52F4-3641-A2BF-C58100E02998}" type="presOf" srcId="{19E3B49D-0D53-2A4C-837F-F7384DAEBA3C}" destId="{FC5CFDEC-D1EF-4240-8E18-99307DA0C403}" srcOrd="1" destOrd="2" presId="urn:microsoft.com/office/officeart/2005/8/layout/hList7"/>
    <dgm:cxn modelId="{3F388CD8-7E12-B64B-88CA-B2DDA621D916}" srcId="{BFAD82BB-8DE5-6E41-AF06-30E9947FF412}" destId="{B4C9D632-B9D4-9A46-A1FC-2161939A4617}" srcOrd="4" destOrd="0" parTransId="{010C1CB7-6990-3A44-9A3A-AEE037BA1126}" sibTransId="{828CADA7-E8CC-F548-A1AB-6CEE4F9CD06B}"/>
    <dgm:cxn modelId="{03025DD9-4752-D343-84A9-4049F74EDDEF}" type="presOf" srcId="{D3856706-86FB-D34B-A76F-61FA4CB990E7}" destId="{013DDB8D-1FD7-C64D-9104-BDC7F8ED14C7}" srcOrd="0" destOrd="3" presId="urn:microsoft.com/office/officeart/2005/8/layout/hList7"/>
    <dgm:cxn modelId="{6F3683D9-3A02-A547-AE4F-21B54B463F37}" type="presOf" srcId="{7BC89EB5-4F73-854A-8ECE-10BF30430B0F}" destId="{C8BD9733-3B02-A048-BA59-D7DF51F95B6E}" srcOrd="0" destOrd="2" presId="urn:microsoft.com/office/officeart/2005/8/layout/hList7"/>
    <dgm:cxn modelId="{60140EDC-5C5A-F847-8D4F-2A2D303A884C}" srcId="{6A7A90AF-5263-A840-84E1-9E34C5C27375}" destId="{57F26F40-BF44-2F47-832F-08284BAC4F65}" srcOrd="0" destOrd="0" parTransId="{D93AE1DF-B337-1340-A63E-393799CE00F0}" sibTransId="{B558D146-B68D-4542-B812-D7E04B34F266}"/>
    <dgm:cxn modelId="{B5CDB2DC-5325-8343-85F5-0365715E67A4}" srcId="{BFAD82BB-8DE5-6E41-AF06-30E9947FF412}" destId="{12BB997E-D02A-244A-A735-7E567106AD49}" srcOrd="3" destOrd="0" parTransId="{6C41D930-1A75-2343-AE0F-68C8C8EBE14F}" sibTransId="{7ECDEC1C-F1FC-E046-A83E-59CD6F5F2E20}"/>
    <dgm:cxn modelId="{B3A386DE-6A35-1B46-AD1D-C913D1440521}" type="presOf" srcId="{F8E9116D-2517-E748-A8FC-E34EC5EAB5B9}" destId="{55EC95B0-F8A6-C94A-8686-FB0A06BCDD09}" srcOrd="0" destOrd="4" presId="urn:microsoft.com/office/officeart/2005/8/layout/hList7"/>
    <dgm:cxn modelId="{5C2ADDDE-0EA1-6E42-81F9-898AED73F96F}" srcId="{6A7A90AF-5263-A840-84E1-9E34C5C27375}" destId="{BC6ACCA8-045F-D24F-A23D-23266C5FF364}" srcOrd="1" destOrd="0" parTransId="{D306ECB8-5432-294D-BB33-6934B2B3825B}" sibTransId="{87DB2CA7-650B-4942-BBF9-DF910AA51173}"/>
    <dgm:cxn modelId="{7F1714E1-B0EC-B948-8F90-1C98EF14C46A}" type="presOf" srcId="{652487CE-C6D7-1E46-9F4B-7905B8B3F66D}" destId="{689D3F91-2CF5-8442-8F86-B2E356343136}" srcOrd="0" destOrd="3" presId="urn:microsoft.com/office/officeart/2005/8/layout/hList7"/>
    <dgm:cxn modelId="{F73D34E2-4464-F549-8E9F-AE00C190A279}" type="presOf" srcId="{6A7A90AF-5263-A840-84E1-9E34C5C27375}" destId="{8625475A-B6F4-1E42-AC16-B287C3567D98}" srcOrd="1" destOrd="0" presId="urn:microsoft.com/office/officeart/2005/8/layout/hList7"/>
    <dgm:cxn modelId="{C0433FE8-E908-0946-BB30-772603E612E8}" type="presOf" srcId="{F757CF91-6B3F-3041-B53F-27842B6C5DFE}" destId="{5CF1CF46-F8AB-614E-B2CD-2E5D47306977}" srcOrd="1" destOrd="1" presId="urn:microsoft.com/office/officeart/2005/8/layout/hList7"/>
    <dgm:cxn modelId="{660A25F2-DD59-E14B-99CC-10EFAFC32D63}" type="presOf" srcId="{A868F964-730D-F240-8847-928ADD4C7145}" destId="{55EC95B0-F8A6-C94A-8686-FB0A06BCDD09}" srcOrd="0" destOrd="3" presId="urn:microsoft.com/office/officeart/2005/8/layout/hList7"/>
    <dgm:cxn modelId="{ED0AEFF2-98FC-D446-9679-76EE83176DCD}" type="presOf" srcId="{B4C9D632-B9D4-9A46-A1FC-2161939A4617}" destId="{5CF1CF46-F8AB-614E-B2CD-2E5D47306977}" srcOrd="1" destOrd="0" presId="urn:microsoft.com/office/officeart/2005/8/layout/hList7"/>
    <dgm:cxn modelId="{3FA7D8F4-3FB3-9C4D-A50B-13FFE5D45C7D}" srcId="{6021D1C4-4775-0349-863E-37B123A0AF5D}" destId="{868FCA81-F5DB-FC4D-8C37-52177E9B6535}" srcOrd="1" destOrd="0" parTransId="{65F7E29A-6FDE-D04A-997D-DD0941BC1BCA}" sibTransId="{7B7401A3-4B7B-C04E-A776-98D79E74773D}"/>
    <dgm:cxn modelId="{B6959AFC-588F-7349-851D-7777574E0F14}" type="presOf" srcId="{21E5A5C0-FCD1-3645-8BAD-6DDAD477C875}" destId="{C8BD9733-3B02-A048-BA59-D7DF51F95B6E}" srcOrd="0" destOrd="1" presId="urn:microsoft.com/office/officeart/2005/8/layout/hList7"/>
    <dgm:cxn modelId="{3EB3F5FE-2EE3-874D-A9D9-DC54E350E844}" type="presOf" srcId="{4F009660-3FB3-8444-8031-71F5E9D12874}" destId="{C8BD9733-3B02-A048-BA59-D7DF51F95B6E}" srcOrd="0" destOrd="0" presId="urn:microsoft.com/office/officeart/2005/8/layout/hList7"/>
    <dgm:cxn modelId="{5BF88C6B-1D1E-0F4C-8526-BCCAE16A1A68}" type="presParOf" srcId="{C5A9A6ED-C2BF-8246-B40F-393A3B754C28}" destId="{B3C40485-6EF9-8C4D-803F-A32C50F63B3D}" srcOrd="0" destOrd="0" presId="urn:microsoft.com/office/officeart/2005/8/layout/hList7"/>
    <dgm:cxn modelId="{6144F9D6-C849-134E-A83A-413F1D08AF2B}" type="presParOf" srcId="{C5A9A6ED-C2BF-8246-B40F-393A3B754C28}" destId="{888788F6-95A6-8744-86B4-4363E8CBB6B8}" srcOrd="1" destOrd="0" presId="urn:microsoft.com/office/officeart/2005/8/layout/hList7"/>
    <dgm:cxn modelId="{6F25FE97-E6D0-C945-8773-AB88B985BD89}" type="presParOf" srcId="{888788F6-95A6-8744-86B4-4363E8CBB6B8}" destId="{6C0999CE-DA94-BB44-9C3C-7D53890FAD12}" srcOrd="0" destOrd="0" presId="urn:microsoft.com/office/officeart/2005/8/layout/hList7"/>
    <dgm:cxn modelId="{A45E3934-8C17-3448-A006-29A2F40DD840}" type="presParOf" srcId="{6C0999CE-DA94-BB44-9C3C-7D53890FAD12}" destId="{689D3F91-2CF5-8442-8F86-B2E356343136}" srcOrd="0" destOrd="0" presId="urn:microsoft.com/office/officeart/2005/8/layout/hList7"/>
    <dgm:cxn modelId="{0BF1A41C-81E6-844A-9162-345166E3AA23}" type="presParOf" srcId="{6C0999CE-DA94-BB44-9C3C-7D53890FAD12}" destId="{8625475A-B6F4-1E42-AC16-B287C3567D98}" srcOrd="1" destOrd="0" presId="urn:microsoft.com/office/officeart/2005/8/layout/hList7"/>
    <dgm:cxn modelId="{871E87B3-4160-D24F-9E90-4D04985D08A2}" type="presParOf" srcId="{6C0999CE-DA94-BB44-9C3C-7D53890FAD12}" destId="{56599ABD-1AD0-274F-8AA4-8839D852A5E5}" srcOrd="2" destOrd="0" presId="urn:microsoft.com/office/officeart/2005/8/layout/hList7"/>
    <dgm:cxn modelId="{CEB4D4E0-A4FB-1245-97A8-6CCF534F3709}" type="presParOf" srcId="{6C0999CE-DA94-BB44-9C3C-7D53890FAD12}" destId="{E55E4E10-DE7A-474A-8394-29944F6D7739}" srcOrd="3" destOrd="0" presId="urn:microsoft.com/office/officeart/2005/8/layout/hList7"/>
    <dgm:cxn modelId="{DCFA354C-5D7C-004F-A7EA-17A36CDA172A}" type="presParOf" srcId="{888788F6-95A6-8744-86B4-4363E8CBB6B8}" destId="{D303E837-3D61-2E4D-AD0C-48F9B8DA44E4}" srcOrd="1" destOrd="0" presId="urn:microsoft.com/office/officeart/2005/8/layout/hList7"/>
    <dgm:cxn modelId="{10C430CD-B230-A24C-BF9B-F1FDAFBEF1BB}" type="presParOf" srcId="{888788F6-95A6-8744-86B4-4363E8CBB6B8}" destId="{1E47170F-990B-6741-9773-4B12796CCE2D}" srcOrd="2" destOrd="0" presId="urn:microsoft.com/office/officeart/2005/8/layout/hList7"/>
    <dgm:cxn modelId="{AFF0547A-00BF-E74A-8424-315282B5FF92}" type="presParOf" srcId="{1E47170F-990B-6741-9773-4B12796CCE2D}" destId="{013DDB8D-1FD7-C64D-9104-BDC7F8ED14C7}" srcOrd="0" destOrd="0" presId="urn:microsoft.com/office/officeart/2005/8/layout/hList7"/>
    <dgm:cxn modelId="{12D2C697-6F9B-5243-9274-4C78334F070D}" type="presParOf" srcId="{1E47170F-990B-6741-9773-4B12796CCE2D}" destId="{EAF3B651-1F83-B140-8073-89713A48F840}" srcOrd="1" destOrd="0" presId="urn:microsoft.com/office/officeart/2005/8/layout/hList7"/>
    <dgm:cxn modelId="{87E3435D-2BCD-A64E-B4E0-083F21ADA6A3}" type="presParOf" srcId="{1E47170F-990B-6741-9773-4B12796CCE2D}" destId="{90810855-BCE6-6746-A319-FF58857EBBE0}" srcOrd="2" destOrd="0" presId="urn:microsoft.com/office/officeart/2005/8/layout/hList7"/>
    <dgm:cxn modelId="{664A7E93-4F38-1042-9D25-AA3F4FEC68A9}" type="presParOf" srcId="{1E47170F-990B-6741-9773-4B12796CCE2D}" destId="{6F51369B-2CDD-4642-8C6D-A276ED89F905}" srcOrd="3" destOrd="0" presId="urn:microsoft.com/office/officeart/2005/8/layout/hList7"/>
    <dgm:cxn modelId="{330F9042-4AF9-E344-AE93-68707019547C}" type="presParOf" srcId="{888788F6-95A6-8744-86B4-4363E8CBB6B8}" destId="{AFA99735-5632-6345-B7FB-B513CCE54B9E}" srcOrd="3" destOrd="0" presId="urn:microsoft.com/office/officeart/2005/8/layout/hList7"/>
    <dgm:cxn modelId="{737062DE-914D-A54A-BF6B-D0BF56B0F3A3}" type="presParOf" srcId="{888788F6-95A6-8744-86B4-4363E8CBB6B8}" destId="{DBF958BC-1F5F-8E40-863F-5AE26BB4836B}" srcOrd="4" destOrd="0" presId="urn:microsoft.com/office/officeart/2005/8/layout/hList7"/>
    <dgm:cxn modelId="{9D258024-CC70-004E-88B9-4FE0AF688BC4}" type="presParOf" srcId="{DBF958BC-1F5F-8E40-863F-5AE26BB4836B}" destId="{74B778BF-F5D7-4F4E-9E3B-0906B25C3289}" srcOrd="0" destOrd="0" presId="urn:microsoft.com/office/officeart/2005/8/layout/hList7"/>
    <dgm:cxn modelId="{4CCE491D-DAF0-9A42-BDAF-6B1306A16334}" type="presParOf" srcId="{DBF958BC-1F5F-8E40-863F-5AE26BB4836B}" destId="{ADEB1E11-1671-384B-81A7-EE74FDB7A7A1}" srcOrd="1" destOrd="0" presId="urn:microsoft.com/office/officeart/2005/8/layout/hList7"/>
    <dgm:cxn modelId="{BBFE09C4-DEA2-2E45-9640-F8691ACF079A}" type="presParOf" srcId="{DBF958BC-1F5F-8E40-863F-5AE26BB4836B}" destId="{E5005876-41DC-C940-8D23-C59467A20F35}" srcOrd="2" destOrd="0" presId="urn:microsoft.com/office/officeart/2005/8/layout/hList7"/>
    <dgm:cxn modelId="{6918D402-1DAD-7B4E-B01B-017DF03907B5}" type="presParOf" srcId="{DBF958BC-1F5F-8E40-863F-5AE26BB4836B}" destId="{739FE3AE-B3B7-F740-8CE2-805C8C5DD0D2}" srcOrd="3" destOrd="0" presId="urn:microsoft.com/office/officeart/2005/8/layout/hList7"/>
    <dgm:cxn modelId="{09128FB5-EB30-7F4F-B58D-B93381AFD563}" type="presParOf" srcId="{888788F6-95A6-8744-86B4-4363E8CBB6B8}" destId="{9169394C-2839-1447-BD0F-6C12E2C97DA4}" srcOrd="5" destOrd="0" presId="urn:microsoft.com/office/officeart/2005/8/layout/hList7"/>
    <dgm:cxn modelId="{6B78B7B9-F7ED-284E-BF15-E2644A7A650B}" type="presParOf" srcId="{888788F6-95A6-8744-86B4-4363E8CBB6B8}" destId="{9BEB614F-6D24-7B49-88E3-2EC19A5B48BF}" srcOrd="6" destOrd="0" presId="urn:microsoft.com/office/officeart/2005/8/layout/hList7"/>
    <dgm:cxn modelId="{817A3C51-0C16-6A47-871D-963F4C8A3D09}" type="presParOf" srcId="{9BEB614F-6D24-7B49-88E3-2EC19A5B48BF}" destId="{55EC95B0-F8A6-C94A-8686-FB0A06BCDD09}" srcOrd="0" destOrd="0" presId="urn:microsoft.com/office/officeart/2005/8/layout/hList7"/>
    <dgm:cxn modelId="{31948B55-5275-7347-93CC-32830CFF2A4E}" type="presParOf" srcId="{9BEB614F-6D24-7B49-88E3-2EC19A5B48BF}" destId="{FC5CFDEC-D1EF-4240-8E18-99307DA0C403}" srcOrd="1" destOrd="0" presId="urn:microsoft.com/office/officeart/2005/8/layout/hList7"/>
    <dgm:cxn modelId="{EA38D25E-B1CB-D74C-8993-D96D1A45E1DD}" type="presParOf" srcId="{9BEB614F-6D24-7B49-88E3-2EC19A5B48BF}" destId="{3717848B-7A10-994B-82EA-FDB2A1F72D8D}" srcOrd="2" destOrd="0" presId="urn:microsoft.com/office/officeart/2005/8/layout/hList7"/>
    <dgm:cxn modelId="{C5B25387-791F-6244-A2DB-2BAA2E83B197}" type="presParOf" srcId="{9BEB614F-6D24-7B49-88E3-2EC19A5B48BF}" destId="{1CF74C48-5915-AD42-B24E-99921686FCC2}" srcOrd="3" destOrd="0" presId="urn:microsoft.com/office/officeart/2005/8/layout/hList7"/>
    <dgm:cxn modelId="{191C87E7-DB4B-8F4A-958D-8CFA2B4C9BA4}" type="presParOf" srcId="{888788F6-95A6-8744-86B4-4363E8CBB6B8}" destId="{E90846DB-0D2E-9749-8F2F-EBDE15C13290}" srcOrd="7" destOrd="0" presId="urn:microsoft.com/office/officeart/2005/8/layout/hList7"/>
    <dgm:cxn modelId="{296C92B3-2554-6348-8834-69CAD266FCB2}" type="presParOf" srcId="{888788F6-95A6-8744-86B4-4363E8CBB6B8}" destId="{D605A2D8-D658-4A42-87D1-4155B335A348}" srcOrd="8" destOrd="0" presId="urn:microsoft.com/office/officeart/2005/8/layout/hList7"/>
    <dgm:cxn modelId="{190D1590-31F4-3E4B-89A8-BBA84C8117CF}" type="presParOf" srcId="{D605A2D8-D658-4A42-87D1-4155B335A348}" destId="{2D80BB15-FAEE-9A40-B194-901203E70743}" srcOrd="0" destOrd="0" presId="urn:microsoft.com/office/officeart/2005/8/layout/hList7"/>
    <dgm:cxn modelId="{5D46A0F6-02BC-A64F-9C5A-013BC73E9A77}" type="presParOf" srcId="{D605A2D8-D658-4A42-87D1-4155B335A348}" destId="{5CF1CF46-F8AB-614E-B2CD-2E5D47306977}" srcOrd="1" destOrd="0" presId="urn:microsoft.com/office/officeart/2005/8/layout/hList7"/>
    <dgm:cxn modelId="{5E426B50-08B9-9A4C-9C67-6DE42F4BFCCC}" type="presParOf" srcId="{D605A2D8-D658-4A42-87D1-4155B335A348}" destId="{065A5979-D393-F84F-942A-C313397C7AD8}" srcOrd="2" destOrd="0" presId="urn:microsoft.com/office/officeart/2005/8/layout/hList7"/>
    <dgm:cxn modelId="{1F759D96-B53B-F84B-878D-4CAB8F1C68EC}" type="presParOf" srcId="{D605A2D8-D658-4A42-87D1-4155B335A348}" destId="{6E307455-316C-1B4A-82A3-3AD4B69B961D}" srcOrd="3" destOrd="0" presId="urn:microsoft.com/office/officeart/2005/8/layout/hList7"/>
    <dgm:cxn modelId="{F021D7F1-1B1C-B343-B3F0-209763F6F8A3}" type="presParOf" srcId="{888788F6-95A6-8744-86B4-4363E8CBB6B8}" destId="{AF22B886-6A57-C041-9308-944FED105BF4}" srcOrd="9" destOrd="0" presId="urn:microsoft.com/office/officeart/2005/8/layout/hList7"/>
    <dgm:cxn modelId="{13606B35-B6FB-BB42-83C2-F9D77137E182}" type="presParOf" srcId="{888788F6-95A6-8744-86B4-4363E8CBB6B8}" destId="{F10597D9-4A7D-0241-A753-E8F750259D7D}" srcOrd="10" destOrd="0" presId="urn:microsoft.com/office/officeart/2005/8/layout/hList7"/>
    <dgm:cxn modelId="{B6CA0349-69F8-F64F-9AFD-F7A74E62B2F6}" type="presParOf" srcId="{F10597D9-4A7D-0241-A753-E8F750259D7D}" destId="{C8BD9733-3B02-A048-BA59-D7DF51F95B6E}" srcOrd="0" destOrd="0" presId="urn:microsoft.com/office/officeart/2005/8/layout/hList7"/>
    <dgm:cxn modelId="{034EC15E-5284-D844-B045-A057EC298260}" type="presParOf" srcId="{F10597D9-4A7D-0241-A753-E8F750259D7D}" destId="{4CB7BA81-6A03-924B-A844-C5DA3DA023DA}" srcOrd="1" destOrd="0" presId="urn:microsoft.com/office/officeart/2005/8/layout/hList7"/>
    <dgm:cxn modelId="{BC0E7415-C351-9541-B5B0-E6B7750515F6}" type="presParOf" srcId="{F10597D9-4A7D-0241-A753-E8F750259D7D}" destId="{6A01D921-3340-C447-B550-4AD82F7EAF0C}" srcOrd="2" destOrd="0" presId="urn:microsoft.com/office/officeart/2005/8/layout/hList7"/>
    <dgm:cxn modelId="{4E0D1BCA-F00C-A648-ACCC-CE0A2DFE0469}" type="presParOf" srcId="{F10597D9-4A7D-0241-A753-E8F750259D7D}" destId="{EF4D30DC-F0EF-744F-9791-E939CE9C2F91}" srcOrd="3" destOrd="0" presId="urn:microsoft.com/office/officeart/2005/8/layout/hList7"/>
  </dgm:cxnLst>
  <dgm:bg>
    <a:noFill/>
  </dgm:bg>
  <dgm:whole>
    <a:ln>
      <a:solidFill>
        <a:schemeClr val="lt1">
          <a:hueOff val="0"/>
          <a:satOff val="0"/>
          <a:lumOff val="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CFA083-5DD3-3049-A97F-93B6E0B6D6DB}"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35E20765-86A0-1643-AD85-4C93D95D0911}">
      <dgm:prSet phldrT="[Text]"/>
      <dgm:spPr>
        <a:solidFill>
          <a:schemeClr val="accent1">
            <a:hueOff val="0"/>
            <a:satOff val="0"/>
            <a:lumOff val="0"/>
            <a:alpha val="49000"/>
          </a:schemeClr>
        </a:solidFill>
        <a:ln>
          <a:solidFill>
            <a:schemeClr val="tx2">
              <a:lumMod val="60000"/>
              <a:lumOff val="40000"/>
              <a:alpha val="74000"/>
            </a:schemeClr>
          </a:solidFill>
        </a:ln>
        <a:effectLst>
          <a:outerShdw blurRad="50800" dist="50800" dir="5400000" algn="ctr" rotWithShape="0">
            <a:srgbClr val="000000">
              <a:alpha val="49000"/>
            </a:srgbClr>
          </a:outerShdw>
        </a:effectLst>
      </dgm:spPr>
      <dgm:t>
        <a:bodyPr/>
        <a:lstStyle/>
        <a:p>
          <a:r>
            <a:rPr lang="en-US" dirty="0">
              <a:solidFill>
                <a:schemeClr val="bg1"/>
              </a:solidFill>
            </a:rPr>
            <a:t>4% Increase in Conversion by 3Q 2020 </a:t>
          </a:r>
        </a:p>
      </dgm:t>
    </dgm:pt>
    <dgm:pt modelId="{AC53F171-DF6E-E149-99FE-0EF06A501F4A}" type="parTrans" cxnId="{582C494A-A783-9F48-B91D-A33D162BDAD8}">
      <dgm:prSet/>
      <dgm:spPr/>
      <dgm:t>
        <a:bodyPr/>
        <a:lstStyle/>
        <a:p>
          <a:endParaRPr lang="en-US"/>
        </a:p>
      </dgm:t>
    </dgm:pt>
    <dgm:pt modelId="{5DB0856E-EE01-6045-95B2-02160FE30753}" type="sibTrans" cxnId="{582C494A-A783-9F48-B91D-A33D162BDAD8}">
      <dgm:prSet/>
      <dgm:spPr/>
      <dgm:t>
        <a:bodyPr/>
        <a:lstStyle/>
        <a:p>
          <a:endParaRPr lang="en-US"/>
        </a:p>
      </dgm:t>
    </dgm:pt>
    <dgm:pt modelId="{4CCCCF31-D596-4B42-B854-AEB794565E36}">
      <dgm:prSet phldrT="[Text]"/>
      <dgm:spPr>
        <a:solidFill>
          <a:schemeClr val="accent1">
            <a:hueOff val="0"/>
            <a:satOff val="0"/>
            <a:lumOff val="0"/>
            <a:alpha val="49000"/>
          </a:schemeClr>
        </a:solidFill>
        <a:ln>
          <a:solidFill>
            <a:schemeClr val="tx2">
              <a:lumMod val="60000"/>
              <a:lumOff val="40000"/>
              <a:alpha val="74000"/>
            </a:schemeClr>
          </a:solidFill>
        </a:ln>
        <a:effectLst>
          <a:outerShdw blurRad="50800" dist="50800" dir="5400000" algn="ctr" rotWithShape="0">
            <a:srgbClr val="000000">
              <a:alpha val="49000"/>
            </a:srgbClr>
          </a:outerShdw>
        </a:effectLst>
      </dgm:spPr>
      <dgm:t>
        <a:bodyPr/>
        <a:lstStyle/>
        <a:p>
          <a:r>
            <a:rPr lang="en-US" dirty="0">
              <a:solidFill>
                <a:schemeClr val="bg1"/>
              </a:solidFill>
            </a:rPr>
            <a:t>3% CLV growth</a:t>
          </a:r>
        </a:p>
        <a:p>
          <a:r>
            <a:rPr lang="en-US" dirty="0">
              <a:solidFill>
                <a:schemeClr val="bg1"/>
              </a:solidFill>
            </a:rPr>
            <a:t>by 2Q 2020 </a:t>
          </a:r>
        </a:p>
      </dgm:t>
    </dgm:pt>
    <dgm:pt modelId="{DC8F23E0-A327-194B-8886-CFB1AD2B8528}" type="parTrans" cxnId="{DDE9EAE2-F6FE-EF43-886B-D15E0A01692F}">
      <dgm:prSet/>
      <dgm:spPr/>
      <dgm:t>
        <a:bodyPr/>
        <a:lstStyle/>
        <a:p>
          <a:endParaRPr lang="en-US"/>
        </a:p>
      </dgm:t>
    </dgm:pt>
    <dgm:pt modelId="{81178853-DA57-1F43-AB60-49DCFE993225}" type="sibTrans" cxnId="{DDE9EAE2-F6FE-EF43-886B-D15E0A01692F}">
      <dgm:prSet/>
      <dgm:spPr/>
      <dgm:t>
        <a:bodyPr/>
        <a:lstStyle/>
        <a:p>
          <a:endParaRPr lang="en-US"/>
        </a:p>
      </dgm:t>
    </dgm:pt>
    <dgm:pt modelId="{C8665838-5994-6041-B852-AE0C7975F3DB}">
      <dgm:prSet phldrT="[Text]"/>
      <dgm:spPr>
        <a:solidFill>
          <a:schemeClr val="accent1">
            <a:hueOff val="0"/>
            <a:satOff val="0"/>
            <a:lumOff val="0"/>
            <a:alpha val="49000"/>
          </a:schemeClr>
        </a:solidFill>
        <a:ln>
          <a:solidFill>
            <a:schemeClr val="tx2">
              <a:lumMod val="60000"/>
              <a:lumOff val="40000"/>
              <a:alpha val="74000"/>
            </a:schemeClr>
          </a:solidFill>
        </a:ln>
        <a:effectLst>
          <a:outerShdw blurRad="50800" dist="50800" dir="5400000" algn="ctr" rotWithShape="0">
            <a:srgbClr val="000000">
              <a:alpha val="49000"/>
            </a:srgbClr>
          </a:outerShdw>
        </a:effectLst>
      </dgm:spPr>
      <dgm:t>
        <a:bodyPr/>
        <a:lstStyle/>
        <a:p>
          <a:r>
            <a:rPr lang="en-US" dirty="0">
              <a:solidFill>
                <a:schemeClr val="bg1"/>
              </a:solidFill>
            </a:rPr>
            <a:t>2.5% Revenue growth by 3Q 2020</a:t>
          </a:r>
        </a:p>
      </dgm:t>
    </dgm:pt>
    <dgm:pt modelId="{C6B59D2A-706C-4648-B6D3-21698C61FF17}" type="parTrans" cxnId="{16C8C57A-A246-C84E-90B9-A28E6DB26C0E}">
      <dgm:prSet/>
      <dgm:spPr/>
      <dgm:t>
        <a:bodyPr/>
        <a:lstStyle/>
        <a:p>
          <a:endParaRPr lang="en-US"/>
        </a:p>
      </dgm:t>
    </dgm:pt>
    <dgm:pt modelId="{4A9CCD57-68FF-9A41-9B66-8C01553436ED}" type="sibTrans" cxnId="{16C8C57A-A246-C84E-90B9-A28E6DB26C0E}">
      <dgm:prSet/>
      <dgm:spPr/>
      <dgm:t>
        <a:bodyPr/>
        <a:lstStyle/>
        <a:p>
          <a:endParaRPr lang="en-US"/>
        </a:p>
      </dgm:t>
    </dgm:pt>
    <dgm:pt modelId="{A6064BD0-8B0A-364A-98E4-90924D5A7D64}">
      <dgm:prSet phldrT="[Text]"/>
      <dgm:spPr>
        <a:solidFill>
          <a:schemeClr val="accent1">
            <a:hueOff val="0"/>
            <a:satOff val="0"/>
            <a:lumOff val="0"/>
            <a:alpha val="49000"/>
          </a:schemeClr>
        </a:solidFill>
        <a:ln>
          <a:solidFill>
            <a:schemeClr val="tx2">
              <a:lumMod val="60000"/>
              <a:lumOff val="40000"/>
              <a:alpha val="74000"/>
            </a:schemeClr>
          </a:solidFill>
        </a:ln>
        <a:effectLst>
          <a:outerShdw blurRad="50800" dist="50800" dir="5400000" algn="ctr" rotWithShape="0">
            <a:srgbClr val="000000">
              <a:alpha val="49000"/>
            </a:srgbClr>
          </a:outerShdw>
        </a:effectLst>
      </dgm:spPr>
      <dgm:t>
        <a:bodyPr/>
        <a:lstStyle/>
        <a:p>
          <a:r>
            <a:rPr lang="en-US" dirty="0">
              <a:solidFill>
                <a:schemeClr val="bg1"/>
              </a:solidFill>
            </a:rPr>
            <a:t>2% increase in Op. Efficiency by 4Q 2020</a:t>
          </a:r>
        </a:p>
      </dgm:t>
    </dgm:pt>
    <dgm:pt modelId="{3F09BBB6-916F-904F-934C-D059ECBD961C}" type="parTrans" cxnId="{64D65EE3-6BEC-AA47-A8BA-4E2A3CF1C9B3}">
      <dgm:prSet/>
      <dgm:spPr/>
      <dgm:t>
        <a:bodyPr/>
        <a:lstStyle/>
        <a:p>
          <a:endParaRPr lang="en-US"/>
        </a:p>
      </dgm:t>
    </dgm:pt>
    <dgm:pt modelId="{11327AC9-E96B-7142-ACB3-CC05F2B33EBB}" type="sibTrans" cxnId="{64D65EE3-6BEC-AA47-A8BA-4E2A3CF1C9B3}">
      <dgm:prSet/>
      <dgm:spPr/>
      <dgm:t>
        <a:bodyPr/>
        <a:lstStyle/>
        <a:p>
          <a:endParaRPr lang="en-US"/>
        </a:p>
      </dgm:t>
    </dgm:pt>
    <dgm:pt modelId="{53D3A476-1146-684D-9CAB-B1148041853F}">
      <dgm:prSet phldrT="[Text]"/>
      <dgm:spPr>
        <a:solidFill>
          <a:schemeClr val="accent1">
            <a:hueOff val="0"/>
            <a:satOff val="0"/>
            <a:lumOff val="0"/>
            <a:alpha val="49000"/>
          </a:schemeClr>
        </a:solidFill>
        <a:ln>
          <a:solidFill>
            <a:schemeClr val="tx2">
              <a:lumMod val="60000"/>
              <a:lumOff val="40000"/>
              <a:alpha val="74000"/>
            </a:schemeClr>
          </a:solidFill>
        </a:ln>
        <a:effectLst>
          <a:outerShdw blurRad="50800" dist="50800" dir="5400000" algn="ctr" rotWithShape="0">
            <a:srgbClr val="000000">
              <a:alpha val="49000"/>
            </a:srgbClr>
          </a:outerShdw>
        </a:effectLst>
      </dgm:spPr>
      <dgm:t>
        <a:bodyPr/>
        <a:lstStyle/>
        <a:p>
          <a:r>
            <a:rPr lang="en-US" dirty="0">
              <a:solidFill>
                <a:schemeClr val="bg1"/>
              </a:solidFill>
            </a:rPr>
            <a:t>2% increase Customer growth by 4Q 2020</a:t>
          </a:r>
        </a:p>
      </dgm:t>
    </dgm:pt>
    <dgm:pt modelId="{DAD4A4B2-9386-1A41-A117-B5C84C3790EE}" type="parTrans" cxnId="{A046F5E8-4D57-F349-841E-B4BB545A1CE9}">
      <dgm:prSet/>
      <dgm:spPr/>
      <dgm:t>
        <a:bodyPr/>
        <a:lstStyle/>
        <a:p>
          <a:endParaRPr lang="en-US"/>
        </a:p>
      </dgm:t>
    </dgm:pt>
    <dgm:pt modelId="{811F8ECA-9055-294A-BD12-A1AA2397D077}" type="sibTrans" cxnId="{A046F5E8-4D57-F349-841E-B4BB545A1CE9}">
      <dgm:prSet/>
      <dgm:spPr/>
      <dgm:t>
        <a:bodyPr/>
        <a:lstStyle/>
        <a:p>
          <a:endParaRPr lang="en-US"/>
        </a:p>
      </dgm:t>
    </dgm:pt>
    <dgm:pt modelId="{2087E579-CC87-C143-AA61-0175980E93D9}" type="pres">
      <dgm:prSet presAssocID="{3FCFA083-5DD3-3049-A97F-93B6E0B6D6DB}" presName="diagram" presStyleCnt="0">
        <dgm:presLayoutVars>
          <dgm:dir/>
          <dgm:resizeHandles val="exact"/>
        </dgm:presLayoutVars>
      </dgm:prSet>
      <dgm:spPr/>
    </dgm:pt>
    <dgm:pt modelId="{547339F5-6F73-C046-BB3A-19122ECABF75}" type="pres">
      <dgm:prSet presAssocID="{35E20765-86A0-1643-AD85-4C93D95D0911}" presName="node" presStyleLbl="node1" presStyleIdx="0" presStyleCnt="5">
        <dgm:presLayoutVars>
          <dgm:bulletEnabled val="1"/>
        </dgm:presLayoutVars>
      </dgm:prSet>
      <dgm:spPr/>
    </dgm:pt>
    <dgm:pt modelId="{AD6D6093-F582-0A44-86D5-4E29C02815C7}" type="pres">
      <dgm:prSet presAssocID="{5DB0856E-EE01-6045-95B2-02160FE30753}" presName="sibTrans" presStyleCnt="0"/>
      <dgm:spPr/>
    </dgm:pt>
    <dgm:pt modelId="{A52B0D75-7602-4C4E-AC10-A62B3201CC5B}" type="pres">
      <dgm:prSet presAssocID="{4CCCCF31-D596-4B42-B854-AEB794565E36}" presName="node" presStyleLbl="node1" presStyleIdx="1" presStyleCnt="5">
        <dgm:presLayoutVars>
          <dgm:bulletEnabled val="1"/>
        </dgm:presLayoutVars>
      </dgm:prSet>
      <dgm:spPr/>
    </dgm:pt>
    <dgm:pt modelId="{3C83C89D-5B9F-D846-8B44-B3D4007B9FF5}" type="pres">
      <dgm:prSet presAssocID="{81178853-DA57-1F43-AB60-49DCFE993225}" presName="sibTrans" presStyleCnt="0"/>
      <dgm:spPr/>
    </dgm:pt>
    <dgm:pt modelId="{C28707F9-E60D-8341-A3E8-A6936EEA21C0}" type="pres">
      <dgm:prSet presAssocID="{C8665838-5994-6041-B852-AE0C7975F3DB}" presName="node" presStyleLbl="node1" presStyleIdx="2" presStyleCnt="5">
        <dgm:presLayoutVars>
          <dgm:bulletEnabled val="1"/>
        </dgm:presLayoutVars>
      </dgm:prSet>
      <dgm:spPr/>
    </dgm:pt>
    <dgm:pt modelId="{E25187BE-F09B-704B-B9AF-4708A60F9665}" type="pres">
      <dgm:prSet presAssocID="{4A9CCD57-68FF-9A41-9B66-8C01553436ED}" presName="sibTrans" presStyleCnt="0"/>
      <dgm:spPr/>
    </dgm:pt>
    <dgm:pt modelId="{91DD9846-2F8F-E542-864B-C7E71F3FE84C}" type="pres">
      <dgm:prSet presAssocID="{A6064BD0-8B0A-364A-98E4-90924D5A7D64}" presName="node" presStyleLbl="node1" presStyleIdx="3" presStyleCnt="5">
        <dgm:presLayoutVars>
          <dgm:bulletEnabled val="1"/>
        </dgm:presLayoutVars>
      </dgm:prSet>
      <dgm:spPr/>
    </dgm:pt>
    <dgm:pt modelId="{118AC2DA-9879-394A-ADD0-874EDE690C92}" type="pres">
      <dgm:prSet presAssocID="{11327AC9-E96B-7142-ACB3-CC05F2B33EBB}" presName="sibTrans" presStyleCnt="0"/>
      <dgm:spPr/>
    </dgm:pt>
    <dgm:pt modelId="{6B0F3789-1F00-B647-8960-4C5C8EC9BE5E}" type="pres">
      <dgm:prSet presAssocID="{53D3A476-1146-684D-9CAB-B1148041853F}" presName="node" presStyleLbl="node1" presStyleIdx="4" presStyleCnt="5">
        <dgm:presLayoutVars>
          <dgm:bulletEnabled val="1"/>
        </dgm:presLayoutVars>
      </dgm:prSet>
      <dgm:spPr/>
    </dgm:pt>
  </dgm:ptLst>
  <dgm:cxnLst>
    <dgm:cxn modelId="{582C494A-A783-9F48-B91D-A33D162BDAD8}" srcId="{3FCFA083-5DD3-3049-A97F-93B6E0B6D6DB}" destId="{35E20765-86A0-1643-AD85-4C93D95D0911}" srcOrd="0" destOrd="0" parTransId="{AC53F171-DF6E-E149-99FE-0EF06A501F4A}" sibTransId="{5DB0856E-EE01-6045-95B2-02160FE30753}"/>
    <dgm:cxn modelId="{23696C6B-4EE1-564E-94A7-A7C027E70F49}" type="presOf" srcId="{4CCCCF31-D596-4B42-B854-AEB794565E36}" destId="{A52B0D75-7602-4C4E-AC10-A62B3201CC5B}" srcOrd="0" destOrd="0" presId="urn:microsoft.com/office/officeart/2005/8/layout/default"/>
    <dgm:cxn modelId="{E9DADA55-E1D9-9045-BC53-16BA3A57F984}" type="presOf" srcId="{3FCFA083-5DD3-3049-A97F-93B6E0B6D6DB}" destId="{2087E579-CC87-C143-AA61-0175980E93D9}" srcOrd="0" destOrd="0" presId="urn:microsoft.com/office/officeart/2005/8/layout/default"/>
    <dgm:cxn modelId="{16C8C57A-A246-C84E-90B9-A28E6DB26C0E}" srcId="{3FCFA083-5DD3-3049-A97F-93B6E0B6D6DB}" destId="{C8665838-5994-6041-B852-AE0C7975F3DB}" srcOrd="2" destOrd="0" parTransId="{C6B59D2A-706C-4648-B6D3-21698C61FF17}" sibTransId="{4A9CCD57-68FF-9A41-9B66-8C01553436ED}"/>
    <dgm:cxn modelId="{07BF5A92-B9DB-9043-A4E2-264B843DDE15}" type="presOf" srcId="{53D3A476-1146-684D-9CAB-B1148041853F}" destId="{6B0F3789-1F00-B647-8960-4C5C8EC9BE5E}" srcOrd="0" destOrd="0" presId="urn:microsoft.com/office/officeart/2005/8/layout/default"/>
    <dgm:cxn modelId="{849A32B9-60C8-B040-9801-EC4F194CFEB6}" type="presOf" srcId="{35E20765-86A0-1643-AD85-4C93D95D0911}" destId="{547339F5-6F73-C046-BB3A-19122ECABF75}" srcOrd="0" destOrd="0" presId="urn:microsoft.com/office/officeart/2005/8/layout/default"/>
    <dgm:cxn modelId="{4AFC06BA-96D2-D64B-B76E-AC298BEDBAC3}" type="presOf" srcId="{C8665838-5994-6041-B852-AE0C7975F3DB}" destId="{C28707F9-E60D-8341-A3E8-A6936EEA21C0}" srcOrd="0" destOrd="0" presId="urn:microsoft.com/office/officeart/2005/8/layout/default"/>
    <dgm:cxn modelId="{DDE9EAE2-F6FE-EF43-886B-D15E0A01692F}" srcId="{3FCFA083-5DD3-3049-A97F-93B6E0B6D6DB}" destId="{4CCCCF31-D596-4B42-B854-AEB794565E36}" srcOrd="1" destOrd="0" parTransId="{DC8F23E0-A327-194B-8886-CFB1AD2B8528}" sibTransId="{81178853-DA57-1F43-AB60-49DCFE993225}"/>
    <dgm:cxn modelId="{64D65EE3-6BEC-AA47-A8BA-4E2A3CF1C9B3}" srcId="{3FCFA083-5DD3-3049-A97F-93B6E0B6D6DB}" destId="{A6064BD0-8B0A-364A-98E4-90924D5A7D64}" srcOrd="3" destOrd="0" parTransId="{3F09BBB6-916F-904F-934C-D059ECBD961C}" sibTransId="{11327AC9-E96B-7142-ACB3-CC05F2B33EBB}"/>
    <dgm:cxn modelId="{A046F5E8-4D57-F349-841E-B4BB545A1CE9}" srcId="{3FCFA083-5DD3-3049-A97F-93B6E0B6D6DB}" destId="{53D3A476-1146-684D-9CAB-B1148041853F}" srcOrd="4" destOrd="0" parTransId="{DAD4A4B2-9386-1A41-A117-B5C84C3790EE}" sibTransId="{811F8ECA-9055-294A-BD12-A1AA2397D077}"/>
    <dgm:cxn modelId="{2DB7DAF9-A05A-BD40-A806-C2C79F766F7C}" type="presOf" srcId="{A6064BD0-8B0A-364A-98E4-90924D5A7D64}" destId="{91DD9846-2F8F-E542-864B-C7E71F3FE84C}" srcOrd="0" destOrd="0" presId="urn:microsoft.com/office/officeart/2005/8/layout/default"/>
    <dgm:cxn modelId="{8FF5B07C-1955-024C-96D9-5ED3D6C23D7D}" type="presParOf" srcId="{2087E579-CC87-C143-AA61-0175980E93D9}" destId="{547339F5-6F73-C046-BB3A-19122ECABF75}" srcOrd="0" destOrd="0" presId="urn:microsoft.com/office/officeart/2005/8/layout/default"/>
    <dgm:cxn modelId="{BD1B8B8F-AEAE-6641-9CF8-6CD54D5E15DC}" type="presParOf" srcId="{2087E579-CC87-C143-AA61-0175980E93D9}" destId="{AD6D6093-F582-0A44-86D5-4E29C02815C7}" srcOrd="1" destOrd="0" presId="urn:microsoft.com/office/officeart/2005/8/layout/default"/>
    <dgm:cxn modelId="{8AA9F815-3E6B-5441-BF9A-46E3B20FC5D6}" type="presParOf" srcId="{2087E579-CC87-C143-AA61-0175980E93D9}" destId="{A52B0D75-7602-4C4E-AC10-A62B3201CC5B}" srcOrd="2" destOrd="0" presId="urn:microsoft.com/office/officeart/2005/8/layout/default"/>
    <dgm:cxn modelId="{F64B7808-2D9B-5B4C-833E-09917BB1C85A}" type="presParOf" srcId="{2087E579-CC87-C143-AA61-0175980E93D9}" destId="{3C83C89D-5B9F-D846-8B44-B3D4007B9FF5}" srcOrd="3" destOrd="0" presId="urn:microsoft.com/office/officeart/2005/8/layout/default"/>
    <dgm:cxn modelId="{8927F310-E45C-D24C-B7C1-07A655D785D8}" type="presParOf" srcId="{2087E579-CC87-C143-AA61-0175980E93D9}" destId="{C28707F9-E60D-8341-A3E8-A6936EEA21C0}" srcOrd="4" destOrd="0" presId="urn:microsoft.com/office/officeart/2005/8/layout/default"/>
    <dgm:cxn modelId="{0B649F82-8FB6-8740-BE1E-DA272B79EEA5}" type="presParOf" srcId="{2087E579-CC87-C143-AA61-0175980E93D9}" destId="{E25187BE-F09B-704B-B9AF-4708A60F9665}" srcOrd="5" destOrd="0" presId="urn:microsoft.com/office/officeart/2005/8/layout/default"/>
    <dgm:cxn modelId="{43DDE407-3AAC-864F-9264-4102F0F633AE}" type="presParOf" srcId="{2087E579-CC87-C143-AA61-0175980E93D9}" destId="{91DD9846-2F8F-E542-864B-C7E71F3FE84C}" srcOrd="6" destOrd="0" presId="urn:microsoft.com/office/officeart/2005/8/layout/default"/>
    <dgm:cxn modelId="{302A89C8-A352-2D4D-B52B-4AE0FC8D5882}" type="presParOf" srcId="{2087E579-CC87-C143-AA61-0175980E93D9}" destId="{118AC2DA-9879-394A-ADD0-874EDE690C92}" srcOrd="7" destOrd="0" presId="urn:microsoft.com/office/officeart/2005/8/layout/default"/>
    <dgm:cxn modelId="{F3443B77-87EE-6F45-A8EB-9F518E24BBCD}" type="presParOf" srcId="{2087E579-CC87-C143-AA61-0175980E93D9}" destId="{6B0F3789-1F00-B647-8960-4C5C8EC9BE5E}" srcOrd="8" destOrd="0" presId="urn:microsoft.com/office/officeart/2005/8/layout/default"/>
  </dgm:cxnLst>
  <dgm:bg>
    <a:effectLst>
      <a:outerShdw blurRad="50800" dist="50800" dir="5400000" algn="ctr" rotWithShape="0">
        <a:srgbClr val="000000">
          <a:alpha val="81000"/>
        </a:srgb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974582-5FAB-48FF-ADF4-C9CFC106D2B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84EF6F7-C2CF-45F0-A75F-919E77DAA46C}">
      <dgm:prSet custT="1"/>
      <dgm:spPr/>
      <dgm:t>
        <a:bodyPr/>
        <a:lstStyle/>
        <a:p>
          <a:pPr>
            <a:lnSpc>
              <a:spcPct val="100000"/>
            </a:lnSpc>
            <a:defRPr cap="all"/>
          </a:pPr>
          <a:r>
            <a:rPr lang="en-US" sz="1800" b="1" cap="none" baseline="0" dirty="0">
              <a:latin typeface="Segoe Print" panose="02000600000000000000" pitchFamily="2" charset="0"/>
            </a:rPr>
            <a:t>Modernize Legacy Technology</a:t>
          </a:r>
          <a:endParaRPr lang="en-US" sz="1800" cap="none" baseline="0" dirty="0">
            <a:latin typeface="Segoe Print" panose="02000600000000000000" pitchFamily="2" charset="0"/>
          </a:endParaRPr>
        </a:p>
      </dgm:t>
    </dgm:pt>
    <dgm:pt modelId="{CC5CB01D-D0E3-4E5A-A617-9D849737022E}" type="parTrans" cxnId="{B33845F3-837C-43E9-94AB-1D9233EED13F}">
      <dgm:prSet/>
      <dgm:spPr/>
      <dgm:t>
        <a:bodyPr/>
        <a:lstStyle/>
        <a:p>
          <a:endParaRPr lang="en-US"/>
        </a:p>
      </dgm:t>
    </dgm:pt>
    <dgm:pt modelId="{3EED256A-5758-4CE6-9C32-ACEBFA734A48}" type="sibTrans" cxnId="{B33845F3-837C-43E9-94AB-1D9233EED13F}">
      <dgm:prSet/>
      <dgm:spPr/>
      <dgm:t>
        <a:bodyPr/>
        <a:lstStyle/>
        <a:p>
          <a:endParaRPr lang="en-US"/>
        </a:p>
      </dgm:t>
    </dgm:pt>
    <dgm:pt modelId="{00B6B2D8-106D-4826-A7FD-51CDFE56B083}">
      <dgm:prSet custT="1"/>
      <dgm:spPr/>
      <dgm:t>
        <a:bodyPr/>
        <a:lstStyle/>
        <a:p>
          <a:pPr>
            <a:lnSpc>
              <a:spcPct val="100000"/>
            </a:lnSpc>
            <a:defRPr cap="all"/>
          </a:pPr>
          <a:r>
            <a:rPr lang="en-US" sz="1800" b="1" cap="none" baseline="0" dirty="0">
              <a:latin typeface="Segoe Print" panose="02000600000000000000" pitchFamily="2" charset="0"/>
            </a:rPr>
            <a:t>Optimize existing store operations</a:t>
          </a:r>
          <a:endParaRPr lang="en-US" sz="1800" cap="none" baseline="0" dirty="0">
            <a:latin typeface="Segoe Print" panose="02000600000000000000" pitchFamily="2" charset="0"/>
          </a:endParaRPr>
        </a:p>
      </dgm:t>
    </dgm:pt>
    <dgm:pt modelId="{68111D91-EBF3-4115-8138-4074E652BA3F}" type="parTrans" cxnId="{308A93A7-87FE-4452-A832-4226259AFA24}">
      <dgm:prSet/>
      <dgm:spPr/>
      <dgm:t>
        <a:bodyPr/>
        <a:lstStyle/>
        <a:p>
          <a:endParaRPr lang="en-US"/>
        </a:p>
      </dgm:t>
    </dgm:pt>
    <dgm:pt modelId="{19957F74-327B-4D90-B1D0-F7219E06320A}" type="sibTrans" cxnId="{308A93A7-87FE-4452-A832-4226259AFA24}">
      <dgm:prSet/>
      <dgm:spPr/>
      <dgm:t>
        <a:bodyPr/>
        <a:lstStyle/>
        <a:p>
          <a:endParaRPr lang="en-US"/>
        </a:p>
      </dgm:t>
    </dgm:pt>
    <dgm:pt modelId="{98E73C95-107C-4921-9EA8-A925A7102855}">
      <dgm:prSet custT="1"/>
      <dgm:spPr/>
      <dgm:t>
        <a:bodyPr/>
        <a:lstStyle/>
        <a:p>
          <a:pPr>
            <a:lnSpc>
              <a:spcPct val="100000"/>
            </a:lnSpc>
            <a:defRPr cap="all"/>
          </a:pPr>
          <a:r>
            <a:rPr lang="en-US" sz="1800" b="1" cap="none" baseline="0" dirty="0">
              <a:latin typeface="Segoe Print" panose="02000600000000000000" pitchFamily="2" charset="0"/>
            </a:rPr>
            <a:t>Enhance the customer experience</a:t>
          </a:r>
          <a:endParaRPr lang="en-US" sz="1800" cap="none" baseline="0" dirty="0"/>
        </a:p>
      </dgm:t>
    </dgm:pt>
    <dgm:pt modelId="{014CA3E4-7C82-4DBA-9215-3542E970E98F}" type="parTrans" cxnId="{5EDC7977-26FA-4483-A40E-A4D24A0CF905}">
      <dgm:prSet/>
      <dgm:spPr/>
      <dgm:t>
        <a:bodyPr/>
        <a:lstStyle/>
        <a:p>
          <a:endParaRPr lang="en-US"/>
        </a:p>
      </dgm:t>
    </dgm:pt>
    <dgm:pt modelId="{09AAAA0E-230B-4909-AA5D-92D8734DDE2D}" type="sibTrans" cxnId="{5EDC7977-26FA-4483-A40E-A4D24A0CF905}">
      <dgm:prSet/>
      <dgm:spPr/>
      <dgm:t>
        <a:bodyPr/>
        <a:lstStyle/>
        <a:p>
          <a:endParaRPr lang="en-US"/>
        </a:p>
      </dgm:t>
    </dgm:pt>
    <dgm:pt modelId="{89D9FC18-2E1D-47D6-901A-0C53E9E80296}" type="pres">
      <dgm:prSet presAssocID="{E5974582-5FAB-48FF-ADF4-C9CFC106D2B1}" presName="root" presStyleCnt="0">
        <dgm:presLayoutVars>
          <dgm:dir/>
          <dgm:resizeHandles val="exact"/>
        </dgm:presLayoutVars>
      </dgm:prSet>
      <dgm:spPr/>
    </dgm:pt>
    <dgm:pt modelId="{57861807-55C1-4EBE-9DFD-E20AB05F241F}" type="pres">
      <dgm:prSet presAssocID="{884EF6F7-C2CF-45F0-A75F-919E77DAA46C}" presName="compNode" presStyleCnt="0"/>
      <dgm:spPr/>
    </dgm:pt>
    <dgm:pt modelId="{03282987-D63C-446B-B4CE-EFEAE0812EFD}" type="pres">
      <dgm:prSet presAssocID="{884EF6F7-C2CF-45F0-A75F-919E77DAA46C}" presName="iconBgRect" presStyleLbl="bgShp" presStyleIdx="0" presStyleCnt="3"/>
      <dgm:spPr>
        <a:prstGeom prst="round2DiagRect">
          <a:avLst>
            <a:gd name="adj1" fmla="val 29727"/>
            <a:gd name="adj2" fmla="val 0"/>
          </a:avLst>
        </a:prstGeom>
        <a:solidFill>
          <a:schemeClr val="accent1"/>
        </a:solidFill>
      </dgm:spPr>
    </dgm:pt>
    <dgm:pt modelId="{40D37534-4A3A-408D-B9A9-BC13E9CCAC64}" type="pres">
      <dgm:prSet presAssocID="{884EF6F7-C2CF-45F0-A75F-919E77DAA46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1A1F1B2-077C-4DA0-89FC-BD85E27F3450}" type="pres">
      <dgm:prSet presAssocID="{884EF6F7-C2CF-45F0-A75F-919E77DAA46C}" presName="spaceRect" presStyleCnt="0"/>
      <dgm:spPr/>
    </dgm:pt>
    <dgm:pt modelId="{7CFF83A7-11A8-4C68-875E-88ABD3D890EF}" type="pres">
      <dgm:prSet presAssocID="{884EF6F7-C2CF-45F0-A75F-919E77DAA46C}" presName="textRect" presStyleLbl="revTx" presStyleIdx="0" presStyleCnt="3">
        <dgm:presLayoutVars>
          <dgm:chMax val="1"/>
          <dgm:chPref val="1"/>
        </dgm:presLayoutVars>
      </dgm:prSet>
      <dgm:spPr/>
    </dgm:pt>
    <dgm:pt modelId="{BB5D20AD-2CA5-49BC-82A7-AC30F3B6FC6D}" type="pres">
      <dgm:prSet presAssocID="{3EED256A-5758-4CE6-9C32-ACEBFA734A48}" presName="sibTrans" presStyleCnt="0"/>
      <dgm:spPr/>
    </dgm:pt>
    <dgm:pt modelId="{82B45CFD-847B-4AAA-A1CA-739E186D632B}" type="pres">
      <dgm:prSet presAssocID="{00B6B2D8-106D-4826-A7FD-51CDFE56B083}" presName="compNode" presStyleCnt="0"/>
      <dgm:spPr/>
    </dgm:pt>
    <dgm:pt modelId="{5F5FB5D5-EE47-4C0E-841F-375AED79FEB8}" type="pres">
      <dgm:prSet presAssocID="{00B6B2D8-106D-4826-A7FD-51CDFE56B083}" presName="iconBgRect" presStyleLbl="bgShp" presStyleIdx="1" presStyleCnt="3"/>
      <dgm:spPr>
        <a:prstGeom prst="round2DiagRect">
          <a:avLst>
            <a:gd name="adj1" fmla="val 29727"/>
            <a:gd name="adj2" fmla="val 0"/>
          </a:avLst>
        </a:prstGeom>
        <a:solidFill>
          <a:schemeClr val="accent1"/>
        </a:solidFill>
      </dgm:spPr>
    </dgm:pt>
    <dgm:pt modelId="{FC6C70A2-4FC0-4D0A-8E73-F109D8905B21}" type="pres">
      <dgm:prSet presAssocID="{00B6B2D8-106D-4826-A7FD-51CDFE56B0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2E97377F-8AB6-4D9E-BD16-E615B318A58E}" type="pres">
      <dgm:prSet presAssocID="{00B6B2D8-106D-4826-A7FD-51CDFE56B083}" presName="spaceRect" presStyleCnt="0"/>
      <dgm:spPr/>
    </dgm:pt>
    <dgm:pt modelId="{2C797738-5EC1-4A50-86AF-EAE83EAC321E}" type="pres">
      <dgm:prSet presAssocID="{00B6B2D8-106D-4826-A7FD-51CDFE56B083}" presName="textRect" presStyleLbl="revTx" presStyleIdx="1" presStyleCnt="3">
        <dgm:presLayoutVars>
          <dgm:chMax val="1"/>
          <dgm:chPref val="1"/>
        </dgm:presLayoutVars>
      </dgm:prSet>
      <dgm:spPr/>
    </dgm:pt>
    <dgm:pt modelId="{036CB8C6-79E0-40E9-8D2B-48314FE6ADC4}" type="pres">
      <dgm:prSet presAssocID="{19957F74-327B-4D90-B1D0-F7219E06320A}" presName="sibTrans" presStyleCnt="0"/>
      <dgm:spPr/>
    </dgm:pt>
    <dgm:pt modelId="{4649AA1A-B299-474B-BE01-E0B745FCCF23}" type="pres">
      <dgm:prSet presAssocID="{98E73C95-107C-4921-9EA8-A925A7102855}" presName="compNode" presStyleCnt="0"/>
      <dgm:spPr/>
    </dgm:pt>
    <dgm:pt modelId="{3594F63B-E976-4D31-A50E-D53D966AE965}" type="pres">
      <dgm:prSet presAssocID="{98E73C95-107C-4921-9EA8-A925A7102855}" presName="iconBgRect" presStyleLbl="bgShp" presStyleIdx="2" presStyleCnt="3"/>
      <dgm:spPr>
        <a:prstGeom prst="round2DiagRect">
          <a:avLst>
            <a:gd name="adj1" fmla="val 29727"/>
            <a:gd name="adj2" fmla="val 0"/>
          </a:avLst>
        </a:prstGeom>
        <a:solidFill>
          <a:schemeClr val="accent1"/>
        </a:solidFill>
      </dgm:spPr>
    </dgm:pt>
    <dgm:pt modelId="{62EBA6E9-020F-429B-AEA0-5475BEF9D90C}" type="pres">
      <dgm:prSet presAssocID="{98E73C95-107C-4921-9EA8-A925A710285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2591C347-E1BB-4D33-BF7C-315551B5305E}" type="pres">
      <dgm:prSet presAssocID="{98E73C95-107C-4921-9EA8-A925A7102855}" presName="spaceRect" presStyleCnt="0"/>
      <dgm:spPr/>
    </dgm:pt>
    <dgm:pt modelId="{EAA6DE61-47BE-4756-8577-204019EBB07C}" type="pres">
      <dgm:prSet presAssocID="{98E73C95-107C-4921-9EA8-A925A7102855}" presName="textRect" presStyleLbl="revTx" presStyleIdx="2" presStyleCnt="3" custScaleX="94677">
        <dgm:presLayoutVars>
          <dgm:chMax val="1"/>
          <dgm:chPref val="1"/>
        </dgm:presLayoutVars>
      </dgm:prSet>
      <dgm:spPr/>
    </dgm:pt>
  </dgm:ptLst>
  <dgm:cxnLst>
    <dgm:cxn modelId="{2C652632-8568-4765-8F65-B87B38DFCDBA}" type="presOf" srcId="{00B6B2D8-106D-4826-A7FD-51CDFE56B083}" destId="{2C797738-5EC1-4A50-86AF-EAE83EAC321E}" srcOrd="0" destOrd="0" presId="urn:microsoft.com/office/officeart/2018/5/layout/IconLeafLabelList"/>
    <dgm:cxn modelId="{D9489D38-F517-4BC7-92AC-1A2E2082B97E}" type="presOf" srcId="{98E73C95-107C-4921-9EA8-A925A7102855}" destId="{EAA6DE61-47BE-4756-8577-204019EBB07C}" srcOrd="0" destOrd="0" presId="urn:microsoft.com/office/officeart/2018/5/layout/IconLeafLabelList"/>
    <dgm:cxn modelId="{41DD3052-7D78-4635-A280-678A5696F3E2}" type="presOf" srcId="{E5974582-5FAB-48FF-ADF4-C9CFC106D2B1}" destId="{89D9FC18-2E1D-47D6-901A-0C53E9E80296}" srcOrd="0" destOrd="0" presId="urn:microsoft.com/office/officeart/2018/5/layout/IconLeafLabelList"/>
    <dgm:cxn modelId="{5EDC7977-26FA-4483-A40E-A4D24A0CF905}" srcId="{E5974582-5FAB-48FF-ADF4-C9CFC106D2B1}" destId="{98E73C95-107C-4921-9EA8-A925A7102855}" srcOrd="2" destOrd="0" parTransId="{014CA3E4-7C82-4DBA-9215-3542E970E98F}" sibTransId="{09AAAA0E-230B-4909-AA5D-92D8734DDE2D}"/>
    <dgm:cxn modelId="{308A93A7-87FE-4452-A832-4226259AFA24}" srcId="{E5974582-5FAB-48FF-ADF4-C9CFC106D2B1}" destId="{00B6B2D8-106D-4826-A7FD-51CDFE56B083}" srcOrd="1" destOrd="0" parTransId="{68111D91-EBF3-4115-8138-4074E652BA3F}" sibTransId="{19957F74-327B-4D90-B1D0-F7219E06320A}"/>
    <dgm:cxn modelId="{DF23E3BE-E7EF-4508-A90E-E83532B80EB9}" type="presOf" srcId="{884EF6F7-C2CF-45F0-A75F-919E77DAA46C}" destId="{7CFF83A7-11A8-4C68-875E-88ABD3D890EF}" srcOrd="0" destOrd="0" presId="urn:microsoft.com/office/officeart/2018/5/layout/IconLeafLabelList"/>
    <dgm:cxn modelId="{B33845F3-837C-43E9-94AB-1D9233EED13F}" srcId="{E5974582-5FAB-48FF-ADF4-C9CFC106D2B1}" destId="{884EF6F7-C2CF-45F0-A75F-919E77DAA46C}" srcOrd="0" destOrd="0" parTransId="{CC5CB01D-D0E3-4E5A-A617-9D849737022E}" sibTransId="{3EED256A-5758-4CE6-9C32-ACEBFA734A48}"/>
    <dgm:cxn modelId="{6C850AAA-29E4-46C8-80F4-F98F51877ECE}" type="presParOf" srcId="{89D9FC18-2E1D-47D6-901A-0C53E9E80296}" destId="{57861807-55C1-4EBE-9DFD-E20AB05F241F}" srcOrd="0" destOrd="0" presId="urn:microsoft.com/office/officeart/2018/5/layout/IconLeafLabelList"/>
    <dgm:cxn modelId="{9164A3EF-45F2-480F-BA45-95DF116E1B50}" type="presParOf" srcId="{57861807-55C1-4EBE-9DFD-E20AB05F241F}" destId="{03282987-D63C-446B-B4CE-EFEAE0812EFD}" srcOrd="0" destOrd="0" presId="urn:microsoft.com/office/officeart/2018/5/layout/IconLeafLabelList"/>
    <dgm:cxn modelId="{018842DF-E334-4DF6-8B2E-A376A6040788}" type="presParOf" srcId="{57861807-55C1-4EBE-9DFD-E20AB05F241F}" destId="{40D37534-4A3A-408D-B9A9-BC13E9CCAC64}" srcOrd="1" destOrd="0" presId="urn:microsoft.com/office/officeart/2018/5/layout/IconLeafLabelList"/>
    <dgm:cxn modelId="{B3C61616-D1F0-40F7-B6F4-A4CC3306B825}" type="presParOf" srcId="{57861807-55C1-4EBE-9DFD-E20AB05F241F}" destId="{91A1F1B2-077C-4DA0-89FC-BD85E27F3450}" srcOrd="2" destOrd="0" presId="urn:microsoft.com/office/officeart/2018/5/layout/IconLeafLabelList"/>
    <dgm:cxn modelId="{93FF3B8E-194E-4BFF-8455-954B8947549B}" type="presParOf" srcId="{57861807-55C1-4EBE-9DFD-E20AB05F241F}" destId="{7CFF83A7-11A8-4C68-875E-88ABD3D890EF}" srcOrd="3" destOrd="0" presId="urn:microsoft.com/office/officeart/2018/5/layout/IconLeafLabelList"/>
    <dgm:cxn modelId="{4088B7CE-9224-4CBF-B81B-A240B82D0EEF}" type="presParOf" srcId="{89D9FC18-2E1D-47D6-901A-0C53E9E80296}" destId="{BB5D20AD-2CA5-49BC-82A7-AC30F3B6FC6D}" srcOrd="1" destOrd="0" presId="urn:microsoft.com/office/officeart/2018/5/layout/IconLeafLabelList"/>
    <dgm:cxn modelId="{F789D87B-9A60-4397-B003-7FFCD9D169C8}" type="presParOf" srcId="{89D9FC18-2E1D-47D6-901A-0C53E9E80296}" destId="{82B45CFD-847B-4AAA-A1CA-739E186D632B}" srcOrd="2" destOrd="0" presId="urn:microsoft.com/office/officeart/2018/5/layout/IconLeafLabelList"/>
    <dgm:cxn modelId="{54477139-CEF0-4517-86DA-53C169DCD800}" type="presParOf" srcId="{82B45CFD-847B-4AAA-A1CA-739E186D632B}" destId="{5F5FB5D5-EE47-4C0E-841F-375AED79FEB8}" srcOrd="0" destOrd="0" presId="urn:microsoft.com/office/officeart/2018/5/layout/IconLeafLabelList"/>
    <dgm:cxn modelId="{67A4CAF2-B5F2-491A-976E-B01E1878E563}" type="presParOf" srcId="{82B45CFD-847B-4AAA-A1CA-739E186D632B}" destId="{FC6C70A2-4FC0-4D0A-8E73-F109D8905B21}" srcOrd="1" destOrd="0" presId="urn:microsoft.com/office/officeart/2018/5/layout/IconLeafLabelList"/>
    <dgm:cxn modelId="{99D95398-F7BE-476F-87DD-1CE72444EFD8}" type="presParOf" srcId="{82B45CFD-847B-4AAA-A1CA-739E186D632B}" destId="{2E97377F-8AB6-4D9E-BD16-E615B318A58E}" srcOrd="2" destOrd="0" presId="urn:microsoft.com/office/officeart/2018/5/layout/IconLeafLabelList"/>
    <dgm:cxn modelId="{F0C16CCB-4699-4431-AB54-E0A22F9F4EA3}" type="presParOf" srcId="{82B45CFD-847B-4AAA-A1CA-739E186D632B}" destId="{2C797738-5EC1-4A50-86AF-EAE83EAC321E}" srcOrd="3" destOrd="0" presId="urn:microsoft.com/office/officeart/2018/5/layout/IconLeafLabelList"/>
    <dgm:cxn modelId="{CD7EABD6-43CA-492B-AAC4-67B836A7C0F0}" type="presParOf" srcId="{89D9FC18-2E1D-47D6-901A-0C53E9E80296}" destId="{036CB8C6-79E0-40E9-8D2B-48314FE6ADC4}" srcOrd="3" destOrd="0" presId="urn:microsoft.com/office/officeart/2018/5/layout/IconLeafLabelList"/>
    <dgm:cxn modelId="{AD226B9D-3169-4929-B879-1350ABD640EE}" type="presParOf" srcId="{89D9FC18-2E1D-47D6-901A-0C53E9E80296}" destId="{4649AA1A-B299-474B-BE01-E0B745FCCF23}" srcOrd="4" destOrd="0" presId="urn:microsoft.com/office/officeart/2018/5/layout/IconLeafLabelList"/>
    <dgm:cxn modelId="{251CADF2-9285-4E85-B707-677642D855AA}" type="presParOf" srcId="{4649AA1A-B299-474B-BE01-E0B745FCCF23}" destId="{3594F63B-E976-4D31-A50E-D53D966AE965}" srcOrd="0" destOrd="0" presId="urn:microsoft.com/office/officeart/2018/5/layout/IconLeafLabelList"/>
    <dgm:cxn modelId="{BF958E67-9518-4B51-9727-E3BB16A44338}" type="presParOf" srcId="{4649AA1A-B299-474B-BE01-E0B745FCCF23}" destId="{62EBA6E9-020F-429B-AEA0-5475BEF9D90C}" srcOrd="1" destOrd="0" presId="urn:microsoft.com/office/officeart/2018/5/layout/IconLeafLabelList"/>
    <dgm:cxn modelId="{946CF1E3-5828-4960-8A4B-E964F1F8B773}" type="presParOf" srcId="{4649AA1A-B299-474B-BE01-E0B745FCCF23}" destId="{2591C347-E1BB-4D33-BF7C-315551B5305E}" srcOrd="2" destOrd="0" presId="urn:microsoft.com/office/officeart/2018/5/layout/IconLeafLabelList"/>
    <dgm:cxn modelId="{B8C24837-035A-4415-9FFD-9EAC6E362290}" type="presParOf" srcId="{4649AA1A-B299-474B-BE01-E0B745FCCF23}" destId="{EAA6DE61-47BE-4756-8577-204019EBB07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6AB95C-C719-234A-BE65-A8AC34536DAE}" type="doc">
      <dgm:prSet loTypeId="urn:microsoft.com/office/officeart/2005/8/layout/chevron1" loCatId="" qsTypeId="urn:microsoft.com/office/officeart/2005/8/quickstyle/simple1" qsCatId="simple" csTypeId="urn:microsoft.com/office/officeart/2005/8/colors/accent1_2" csCatId="accent1" phldr="1"/>
      <dgm:spPr/>
    </dgm:pt>
    <dgm:pt modelId="{10472C6C-1085-3944-8911-DB49DE79FA46}">
      <dgm:prSet phldrT="[Text]" custT="1"/>
      <dgm:spPr>
        <a:solidFill>
          <a:schemeClr val="accent1">
            <a:lumMod val="40000"/>
            <a:lumOff val="60000"/>
          </a:schemeClr>
        </a:solidFill>
      </dgm:spPr>
      <dgm:t>
        <a:bodyPr/>
        <a:lstStyle/>
        <a:p>
          <a:r>
            <a:rPr lang="en-US" sz="1200" dirty="0">
              <a:solidFill>
                <a:schemeClr val="tx2">
                  <a:lumMod val="60000"/>
                  <a:lumOff val="40000"/>
                </a:schemeClr>
              </a:solidFill>
              <a:latin typeface="Segoe Print" panose="02000800000000000000" pitchFamily="2" charset="0"/>
            </a:rPr>
            <a:t>Extract</a:t>
          </a:r>
        </a:p>
      </dgm:t>
    </dgm:pt>
    <dgm:pt modelId="{3FE9E66B-3923-7E4D-9325-AC01B3BBEE9F}" type="parTrans" cxnId="{4F624A90-22EB-BD42-9EB0-7C3084CDD227}">
      <dgm:prSet/>
      <dgm:spPr/>
      <dgm:t>
        <a:bodyPr/>
        <a:lstStyle/>
        <a:p>
          <a:endParaRPr lang="en-US"/>
        </a:p>
      </dgm:t>
    </dgm:pt>
    <dgm:pt modelId="{EEACC55F-8217-AF4C-B75D-E146854059FA}" type="sibTrans" cxnId="{4F624A90-22EB-BD42-9EB0-7C3084CDD227}">
      <dgm:prSet/>
      <dgm:spPr/>
      <dgm:t>
        <a:bodyPr/>
        <a:lstStyle/>
        <a:p>
          <a:endParaRPr lang="en-US"/>
        </a:p>
      </dgm:t>
    </dgm:pt>
    <dgm:pt modelId="{8A3A5443-D30A-5546-98DE-FCB504E79765}">
      <dgm:prSet phldrT="[Text]" custT="1"/>
      <dgm:spPr>
        <a:solidFill>
          <a:schemeClr val="accent1">
            <a:lumMod val="40000"/>
            <a:lumOff val="60000"/>
          </a:schemeClr>
        </a:solidFill>
      </dgm:spPr>
      <dgm:t>
        <a:bodyPr/>
        <a:lstStyle/>
        <a:p>
          <a:r>
            <a:rPr lang="en-US" sz="1200" dirty="0">
              <a:solidFill>
                <a:schemeClr val="tx2">
                  <a:lumMod val="60000"/>
                  <a:lumOff val="40000"/>
                </a:schemeClr>
              </a:solidFill>
              <a:latin typeface="Segoe Print" panose="02000800000000000000" pitchFamily="2" charset="0"/>
            </a:rPr>
            <a:t>Transform</a:t>
          </a:r>
        </a:p>
      </dgm:t>
    </dgm:pt>
    <dgm:pt modelId="{2D00E933-6AB1-6240-80F0-80559CFF3F8D}" type="parTrans" cxnId="{28294118-73CB-9348-AA6E-FF920219E7B3}">
      <dgm:prSet/>
      <dgm:spPr/>
      <dgm:t>
        <a:bodyPr/>
        <a:lstStyle/>
        <a:p>
          <a:endParaRPr lang="en-US"/>
        </a:p>
      </dgm:t>
    </dgm:pt>
    <dgm:pt modelId="{6E290B66-39BF-E24C-95B0-F8522CA3E4BD}" type="sibTrans" cxnId="{28294118-73CB-9348-AA6E-FF920219E7B3}">
      <dgm:prSet/>
      <dgm:spPr/>
      <dgm:t>
        <a:bodyPr/>
        <a:lstStyle/>
        <a:p>
          <a:endParaRPr lang="en-US"/>
        </a:p>
      </dgm:t>
    </dgm:pt>
    <dgm:pt modelId="{8405C572-F48D-AE4A-9C96-021C173833A2}">
      <dgm:prSet phldrT="[Text]" custT="1"/>
      <dgm:spPr>
        <a:solidFill>
          <a:schemeClr val="accent1">
            <a:lumMod val="40000"/>
            <a:lumOff val="60000"/>
          </a:schemeClr>
        </a:solidFill>
      </dgm:spPr>
      <dgm:t>
        <a:bodyPr/>
        <a:lstStyle/>
        <a:p>
          <a:r>
            <a:rPr lang="en-US" sz="1200" dirty="0">
              <a:solidFill>
                <a:schemeClr val="tx2">
                  <a:lumMod val="60000"/>
                  <a:lumOff val="40000"/>
                </a:schemeClr>
              </a:solidFill>
              <a:latin typeface="Segoe Print" panose="02000800000000000000" pitchFamily="2" charset="0"/>
            </a:rPr>
            <a:t>Load</a:t>
          </a:r>
        </a:p>
      </dgm:t>
    </dgm:pt>
    <dgm:pt modelId="{8970642A-6FDC-2C49-BBB9-5ADF6E43382C}" type="parTrans" cxnId="{2CF40C85-DD51-3343-B381-B26C33EDFB5B}">
      <dgm:prSet/>
      <dgm:spPr/>
      <dgm:t>
        <a:bodyPr/>
        <a:lstStyle/>
        <a:p>
          <a:endParaRPr lang="en-US"/>
        </a:p>
      </dgm:t>
    </dgm:pt>
    <dgm:pt modelId="{E80C1D2B-7F5D-7248-BE2B-65F05E8F6685}" type="sibTrans" cxnId="{2CF40C85-DD51-3343-B381-B26C33EDFB5B}">
      <dgm:prSet/>
      <dgm:spPr/>
      <dgm:t>
        <a:bodyPr/>
        <a:lstStyle/>
        <a:p>
          <a:endParaRPr lang="en-US"/>
        </a:p>
      </dgm:t>
    </dgm:pt>
    <dgm:pt modelId="{55C34402-E4D9-254B-A9FE-CB2940494949}">
      <dgm:prSet phldrT="[Text]" custT="1"/>
      <dgm:spPr>
        <a:solidFill>
          <a:schemeClr val="accent1">
            <a:lumMod val="40000"/>
            <a:lumOff val="60000"/>
          </a:schemeClr>
        </a:solidFill>
      </dgm:spPr>
      <dgm:t>
        <a:bodyPr/>
        <a:lstStyle/>
        <a:p>
          <a:r>
            <a:rPr lang="en-US" sz="1200" dirty="0">
              <a:solidFill>
                <a:schemeClr val="tx2">
                  <a:lumMod val="60000"/>
                  <a:lumOff val="40000"/>
                </a:schemeClr>
              </a:solidFill>
              <a:latin typeface="Segoe Print" panose="02000800000000000000" pitchFamily="2" charset="0"/>
            </a:rPr>
            <a:t>Train</a:t>
          </a:r>
        </a:p>
      </dgm:t>
    </dgm:pt>
    <dgm:pt modelId="{08F257D0-7EBC-AC45-B700-88E8FA2B59C6}" type="parTrans" cxnId="{16A1FED0-DE92-724B-9BD7-401BC4E258FB}">
      <dgm:prSet/>
      <dgm:spPr/>
      <dgm:t>
        <a:bodyPr/>
        <a:lstStyle/>
        <a:p>
          <a:endParaRPr lang="en-US"/>
        </a:p>
      </dgm:t>
    </dgm:pt>
    <dgm:pt modelId="{D61E441B-47F4-B047-A701-040469E6DA68}" type="sibTrans" cxnId="{16A1FED0-DE92-724B-9BD7-401BC4E258FB}">
      <dgm:prSet/>
      <dgm:spPr/>
      <dgm:t>
        <a:bodyPr/>
        <a:lstStyle/>
        <a:p>
          <a:endParaRPr lang="en-US"/>
        </a:p>
      </dgm:t>
    </dgm:pt>
    <dgm:pt modelId="{2A31E17F-BAB3-3242-92C5-D7426899DB60}">
      <dgm:prSet phldrT="[Text]" custT="1"/>
      <dgm:spPr>
        <a:solidFill>
          <a:schemeClr val="accent1">
            <a:lumMod val="40000"/>
            <a:lumOff val="60000"/>
          </a:schemeClr>
        </a:solidFill>
      </dgm:spPr>
      <dgm:t>
        <a:bodyPr/>
        <a:lstStyle/>
        <a:p>
          <a:r>
            <a:rPr lang="en-US" sz="1200" dirty="0">
              <a:solidFill>
                <a:schemeClr val="tx2">
                  <a:lumMod val="60000"/>
                  <a:lumOff val="40000"/>
                </a:schemeClr>
              </a:solidFill>
              <a:latin typeface="Segoe Print" panose="02000800000000000000" pitchFamily="2" charset="0"/>
            </a:rPr>
            <a:t>Recommend</a:t>
          </a:r>
        </a:p>
      </dgm:t>
    </dgm:pt>
    <dgm:pt modelId="{BCDF8EA1-69AF-CF43-85C0-D0B73E00901F}" type="parTrans" cxnId="{82C4A74C-8763-954A-BF23-185EFA9785BC}">
      <dgm:prSet/>
      <dgm:spPr/>
      <dgm:t>
        <a:bodyPr/>
        <a:lstStyle/>
        <a:p>
          <a:endParaRPr lang="en-US"/>
        </a:p>
      </dgm:t>
    </dgm:pt>
    <dgm:pt modelId="{770D63E8-559D-C14B-8577-E9523E7A56FF}" type="sibTrans" cxnId="{82C4A74C-8763-954A-BF23-185EFA9785BC}">
      <dgm:prSet/>
      <dgm:spPr/>
      <dgm:t>
        <a:bodyPr/>
        <a:lstStyle/>
        <a:p>
          <a:endParaRPr lang="en-US"/>
        </a:p>
      </dgm:t>
    </dgm:pt>
    <dgm:pt modelId="{A18A4348-F000-D740-B398-91ACEB6683BB}" type="pres">
      <dgm:prSet presAssocID="{AF6AB95C-C719-234A-BE65-A8AC34536DAE}" presName="Name0" presStyleCnt="0">
        <dgm:presLayoutVars>
          <dgm:dir/>
          <dgm:animLvl val="lvl"/>
          <dgm:resizeHandles val="exact"/>
        </dgm:presLayoutVars>
      </dgm:prSet>
      <dgm:spPr/>
    </dgm:pt>
    <dgm:pt modelId="{3E63B25A-8018-4641-8361-B88103ECD565}" type="pres">
      <dgm:prSet presAssocID="{10472C6C-1085-3944-8911-DB49DE79FA46}" presName="parTxOnly" presStyleLbl="node1" presStyleIdx="0" presStyleCnt="5" custLinFactNeighborY="-3659">
        <dgm:presLayoutVars>
          <dgm:chMax val="0"/>
          <dgm:chPref val="0"/>
          <dgm:bulletEnabled val="1"/>
        </dgm:presLayoutVars>
      </dgm:prSet>
      <dgm:spPr/>
    </dgm:pt>
    <dgm:pt modelId="{9A48D8C6-A31B-D749-BC01-1D1A14286A9C}" type="pres">
      <dgm:prSet presAssocID="{EEACC55F-8217-AF4C-B75D-E146854059FA}" presName="parTxOnlySpace" presStyleCnt="0"/>
      <dgm:spPr/>
    </dgm:pt>
    <dgm:pt modelId="{B38515F4-AFF0-BA49-8A6F-50E003F2C3A1}" type="pres">
      <dgm:prSet presAssocID="{8A3A5443-D30A-5546-98DE-FCB504E79765}" presName="parTxOnly" presStyleLbl="node1" presStyleIdx="1" presStyleCnt="5">
        <dgm:presLayoutVars>
          <dgm:chMax val="0"/>
          <dgm:chPref val="0"/>
          <dgm:bulletEnabled val="1"/>
        </dgm:presLayoutVars>
      </dgm:prSet>
      <dgm:spPr/>
    </dgm:pt>
    <dgm:pt modelId="{95AF78B5-0B7C-8B48-B321-DF771ABB729C}" type="pres">
      <dgm:prSet presAssocID="{6E290B66-39BF-E24C-95B0-F8522CA3E4BD}" presName="parTxOnlySpace" presStyleCnt="0"/>
      <dgm:spPr/>
    </dgm:pt>
    <dgm:pt modelId="{93D37D51-E805-6342-9D30-E8492023E702}" type="pres">
      <dgm:prSet presAssocID="{8405C572-F48D-AE4A-9C96-021C173833A2}" presName="parTxOnly" presStyleLbl="node1" presStyleIdx="2" presStyleCnt="5">
        <dgm:presLayoutVars>
          <dgm:chMax val="0"/>
          <dgm:chPref val="0"/>
          <dgm:bulletEnabled val="1"/>
        </dgm:presLayoutVars>
      </dgm:prSet>
      <dgm:spPr/>
    </dgm:pt>
    <dgm:pt modelId="{F681777C-9432-8242-929B-50D39F4E4BEA}" type="pres">
      <dgm:prSet presAssocID="{E80C1D2B-7F5D-7248-BE2B-65F05E8F6685}" presName="parTxOnlySpace" presStyleCnt="0"/>
      <dgm:spPr/>
    </dgm:pt>
    <dgm:pt modelId="{4FF76CEE-145C-034C-A733-58B84CD47F41}" type="pres">
      <dgm:prSet presAssocID="{55C34402-E4D9-254B-A9FE-CB2940494949}" presName="parTxOnly" presStyleLbl="node1" presStyleIdx="3" presStyleCnt="5">
        <dgm:presLayoutVars>
          <dgm:chMax val="0"/>
          <dgm:chPref val="0"/>
          <dgm:bulletEnabled val="1"/>
        </dgm:presLayoutVars>
      </dgm:prSet>
      <dgm:spPr/>
    </dgm:pt>
    <dgm:pt modelId="{458AFD56-80F1-E542-B09F-CDBB4EB593C3}" type="pres">
      <dgm:prSet presAssocID="{D61E441B-47F4-B047-A701-040469E6DA68}" presName="parTxOnlySpace" presStyleCnt="0"/>
      <dgm:spPr/>
    </dgm:pt>
    <dgm:pt modelId="{08E4980C-4A3E-CA4E-A748-D869D2D5E6C8}" type="pres">
      <dgm:prSet presAssocID="{2A31E17F-BAB3-3242-92C5-D7426899DB60}" presName="parTxOnly" presStyleLbl="node1" presStyleIdx="4" presStyleCnt="5">
        <dgm:presLayoutVars>
          <dgm:chMax val="0"/>
          <dgm:chPref val="0"/>
          <dgm:bulletEnabled val="1"/>
        </dgm:presLayoutVars>
      </dgm:prSet>
      <dgm:spPr/>
    </dgm:pt>
  </dgm:ptLst>
  <dgm:cxnLst>
    <dgm:cxn modelId="{43E0BC03-B2BB-1E40-A24A-48BFA61777D1}" type="presOf" srcId="{AF6AB95C-C719-234A-BE65-A8AC34536DAE}" destId="{A18A4348-F000-D740-B398-91ACEB6683BB}" srcOrd="0" destOrd="0" presId="urn:microsoft.com/office/officeart/2005/8/layout/chevron1"/>
    <dgm:cxn modelId="{28294118-73CB-9348-AA6E-FF920219E7B3}" srcId="{AF6AB95C-C719-234A-BE65-A8AC34536DAE}" destId="{8A3A5443-D30A-5546-98DE-FCB504E79765}" srcOrd="1" destOrd="0" parTransId="{2D00E933-6AB1-6240-80F0-80559CFF3F8D}" sibTransId="{6E290B66-39BF-E24C-95B0-F8522CA3E4BD}"/>
    <dgm:cxn modelId="{AC238838-FCBF-B14D-95F9-011DFFD50CCD}" type="presOf" srcId="{8A3A5443-D30A-5546-98DE-FCB504E79765}" destId="{B38515F4-AFF0-BA49-8A6F-50E003F2C3A1}" srcOrd="0" destOrd="0" presId="urn:microsoft.com/office/officeart/2005/8/layout/chevron1"/>
    <dgm:cxn modelId="{82C4A74C-8763-954A-BF23-185EFA9785BC}" srcId="{AF6AB95C-C719-234A-BE65-A8AC34536DAE}" destId="{2A31E17F-BAB3-3242-92C5-D7426899DB60}" srcOrd="4" destOrd="0" parTransId="{BCDF8EA1-69AF-CF43-85C0-D0B73E00901F}" sibTransId="{770D63E8-559D-C14B-8577-E9523E7A56FF}"/>
    <dgm:cxn modelId="{19CCA97A-771E-2542-9C32-A0696BE3D180}" type="presOf" srcId="{10472C6C-1085-3944-8911-DB49DE79FA46}" destId="{3E63B25A-8018-4641-8361-B88103ECD565}" srcOrd="0" destOrd="0" presId="urn:microsoft.com/office/officeart/2005/8/layout/chevron1"/>
    <dgm:cxn modelId="{3E15E87A-2F79-BA49-93B4-1E83307317B2}" type="presOf" srcId="{2A31E17F-BAB3-3242-92C5-D7426899DB60}" destId="{08E4980C-4A3E-CA4E-A748-D869D2D5E6C8}" srcOrd="0" destOrd="0" presId="urn:microsoft.com/office/officeart/2005/8/layout/chevron1"/>
    <dgm:cxn modelId="{2CF40C85-DD51-3343-B381-B26C33EDFB5B}" srcId="{AF6AB95C-C719-234A-BE65-A8AC34536DAE}" destId="{8405C572-F48D-AE4A-9C96-021C173833A2}" srcOrd="2" destOrd="0" parTransId="{8970642A-6FDC-2C49-BBB9-5ADF6E43382C}" sibTransId="{E80C1D2B-7F5D-7248-BE2B-65F05E8F6685}"/>
    <dgm:cxn modelId="{F9FE2D88-3D2A-0144-B800-F13F995732EE}" type="presOf" srcId="{8405C572-F48D-AE4A-9C96-021C173833A2}" destId="{93D37D51-E805-6342-9D30-E8492023E702}" srcOrd="0" destOrd="0" presId="urn:microsoft.com/office/officeart/2005/8/layout/chevron1"/>
    <dgm:cxn modelId="{4F624A90-22EB-BD42-9EB0-7C3084CDD227}" srcId="{AF6AB95C-C719-234A-BE65-A8AC34536DAE}" destId="{10472C6C-1085-3944-8911-DB49DE79FA46}" srcOrd="0" destOrd="0" parTransId="{3FE9E66B-3923-7E4D-9325-AC01B3BBEE9F}" sibTransId="{EEACC55F-8217-AF4C-B75D-E146854059FA}"/>
    <dgm:cxn modelId="{7C5E0493-5EC4-5C4A-AE8D-18743D37F8A7}" type="presOf" srcId="{55C34402-E4D9-254B-A9FE-CB2940494949}" destId="{4FF76CEE-145C-034C-A733-58B84CD47F41}" srcOrd="0" destOrd="0" presId="urn:microsoft.com/office/officeart/2005/8/layout/chevron1"/>
    <dgm:cxn modelId="{16A1FED0-DE92-724B-9BD7-401BC4E258FB}" srcId="{AF6AB95C-C719-234A-BE65-A8AC34536DAE}" destId="{55C34402-E4D9-254B-A9FE-CB2940494949}" srcOrd="3" destOrd="0" parTransId="{08F257D0-7EBC-AC45-B700-88E8FA2B59C6}" sibTransId="{D61E441B-47F4-B047-A701-040469E6DA68}"/>
    <dgm:cxn modelId="{25D66184-CD75-0E43-A1A9-314A5E6F0ED0}" type="presParOf" srcId="{A18A4348-F000-D740-B398-91ACEB6683BB}" destId="{3E63B25A-8018-4641-8361-B88103ECD565}" srcOrd="0" destOrd="0" presId="urn:microsoft.com/office/officeart/2005/8/layout/chevron1"/>
    <dgm:cxn modelId="{AA71916E-C184-8843-835C-5A0D1B37D823}" type="presParOf" srcId="{A18A4348-F000-D740-B398-91ACEB6683BB}" destId="{9A48D8C6-A31B-D749-BC01-1D1A14286A9C}" srcOrd="1" destOrd="0" presId="urn:microsoft.com/office/officeart/2005/8/layout/chevron1"/>
    <dgm:cxn modelId="{E62B766E-F116-B049-A3E4-082D86C0B329}" type="presParOf" srcId="{A18A4348-F000-D740-B398-91ACEB6683BB}" destId="{B38515F4-AFF0-BA49-8A6F-50E003F2C3A1}" srcOrd="2" destOrd="0" presId="urn:microsoft.com/office/officeart/2005/8/layout/chevron1"/>
    <dgm:cxn modelId="{67BE970A-98D3-9B48-9630-7AE82C29C2F4}" type="presParOf" srcId="{A18A4348-F000-D740-B398-91ACEB6683BB}" destId="{95AF78B5-0B7C-8B48-B321-DF771ABB729C}" srcOrd="3" destOrd="0" presId="urn:microsoft.com/office/officeart/2005/8/layout/chevron1"/>
    <dgm:cxn modelId="{F5925BC9-A145-7F4D-90D7-E9C068185C9C}" type="presParOf" srcId="{A18A4348-F000-D740-B398-91ACEB6683BB}" destId="{93D37D51-E805-6342-9D30-E8492023E702}" srcOrd="4" destOrd="0" presId="urn:microsoft.com/office/officeart/2005/8/layout/chevron1"/>
    <dgm:cxn modelId="{18EADD70-7D69-2D4B-B329-83C18A8DF02B}" type="presParOf" srcId="{A18A4348-F000-D740-B398-91ACEB6683BB}" destId="{F681777C-9432-8242-929B-50D39F4E4BEA}" srcOrd="5" destOrd="0" presId="urn:microsoft.com/office/officeart/2005/8/layout/chevron1"/>
    <dgm:cxn modelId="{D3B5E710-C198-1346-8BC9-F5EEBC25C053}" type="presParOf" srcId="{A18A4348-F000-D740-B398-91ACEB6683BB}" destId="{4FF76CEE-145C-034C-A733-58B84CD47F41}" srcOrd="6" destOrd="0" presId="urn:microsoft.com/office/officeart/2005/8/layout/chevron1"/>
    <dgm:cxn modelId="{8D641EFF-2E98-2346-88C5-363F9D0D551B}" type="presParOf" srcId="{A18A4348-F000-D740-B398-91ACEB6683BB}" destId="{458AFD56-80F1-E542-B09F-CDBB4EB593C3}" srcOrd="7" destOrd="0" presId="urn:microsoft.com/office/officeart/2005/8/layout/chevron1"/>
    <dgm:cxn modelId="{BA808186-0D23-7C4A-B043-F2B7FA646283}" type="presParOf" srcId="{A18A4348-F000-D740-B398-91ACEB6683BB}" destId="{08E4980C-4A3E-CA4E-A748-D869D2D5E6C8}"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884AE7-81C6-442A-A0E9-4F662FFE2774}" type="doc">
      <dgm:prSet loTypeId="urn:microsoft.com/office/officeart/2005/8/layout/hList7" loCatId="list" qsTypeId="urn:microsoft.com/office/officeart/2005/8/quickstyle/simple1" qsCatId="simple" csTypeId="urn:microsoft.com/office/officeart/2005/8/colors/accent1_2" csCatId="accent1" phldr="1"/>
      <dgm:spPr/>
    </dgm:pt>
    <dgm:pt modelId="{291649D5-E300-4890-98C5-3AE70AD76BAA}">
      <dgm:prSet phldrT="[Text]" custT="1"/>
      <dgm:spPr/>
      <dgm:t>
        <a:bodyPr/>
        <a:lstStyle/>
        <a:p>
          <a:pPr marL="0" algn="ctr">
            <a:spcAft>
              <a:spcPts val="0"/>
            </a:spcAft>
          </a:pPr>
          <a:r>
            <a:rPr lang="en-US" sz="1200" b="1" dirty="0">
              <a:latin typeface="Segoe Print" panose="02000600000000000000" pitchFamily="2" charset="0"/>
            </a:rPr>
            <a:t>Product </a:t>
          </a:r>
        </a:p>
        <a:p>
          <a:pPr marL="0" algn="ctr">
            <a:spcAft>
              <a:spcPts val="0"/>
            </a:spcAft>
          </a:pPr>
          <a:r>
            <a:rPr lang="en-US" sz="1200" b="1" dirty="0">
              <a:latin typeface="Segoe Print" panose="02000600000000000000" pitchFamily="2" charset="0"/>
            </a:rPr>
            <a:t>Merchandising</a:t>
          </a:r>
        </a:p>
        <a:p>
          <a:pPr marL="0" algn="ctr">
            <a:spcAft>
              <a:spcPts val="0"/>
            </a:spcAft>
          </a:pPr>
          <a:endParaRPr lang="en-US" sz="600" b="1" dirty="0">
            <a:latin typeface="Segoe Print" panose="02000600000000000000" pitchFamily="2" charset="0"/>
          </a:endParaRPr>
        </a:p>
        <a:p>
          <a:pPr marL="112713" indent="-112713" algn="l">
            <a:spcAft>
              <a:spcPts val="0"/>
            </a:spcAft>
          </a:pPr>
          <a:r>
            <a:rPr lang="en-US" sz="1000" dirty="0">
              <a:latin typeface="Segoe Print" panose="02000800000000000000" pitchFamily="2" charset="0"/>
            </a:rPr>
            <a:t>- Price reduction optimization</a:t>
          </a:r>
        </a:p>
        <a:p>
          <a:pPr marL="112713" indent="-112713" algn="l">
            <a:spcAft>
              <a:spcPts val="0"/>
            </a:spcAft>
          </a:pPr>
          <a:r>
            <a:rPr lang="en-US" sz="1000" dirty="0">
              <a:latin typeface="Segoe Print" panose="02000800000000000000" pitchFamily="2" charset="0"/>
            </a:rPr>
            <a:t>- Cross-channel analytics</a:t>
          </a:r>
        </a:p>
        <a:p>
          <a:pPr marL="112713" indent="-112713" algn="l">
            <a:spcAft>
              <a:spcPts val="0"/>
            </a:spcAft>
          </a:pPr>
          <a:r>
            <a:rPr lang="en-US" sz="1000" dirty="0">
              <a:latin typeface="Segoe Print" panose="02000800000000000000" pitchFamily="2" charset="0"/>
            </a:rPr>
            <a:t>- Point-of-Sale solutions</a:t>
          </a:r>
        </a:p>
        <a:p>
          <a:pPr marL="112713" indent="-112713" algn="l">
            <a:spcAft>
              <a:spcPts val="0"/>
            </a:spcAft>
          </a:pPr>
          <a:r>
            <a:rPr lang="en-US" sz="1000" dirty="0">
              <a:latin typeface="Segoe Print" panose="02000800000000000000" pitchFamily="2" charset="0"/>
            </a:rPr>
            <a:t>- Dynamic assortment planning</a:t>
          </a:r>
          <a:endParaRPr lang="en-US" sz="1000" dirty="0"/>
        </a:p>
        <a:p>
          <a:pPr marL="0" algn="ctr">
            <a:spcAft>
              <a:spcPct val="35000"/>
            </a:spcAft>
          </a:pPr>
          <a:endParaRPr lang="en-US" sz="900" dirty="0"/>
        </a:p>
      </dgm:t>
    </dgm:pt>
    <dgm:pt modelId="{8F28ABFE-BF8A-4DCF-9ADB-E1679F64853C}" type="parTrans" cxnId="{C8852889-7DAC-46A3-A4BA-5BE24D51921B}">
      <dgm:prSet/>
      <dgm:spPr/>
      <dgm:t>
        <a:bodyPr/>
        <a:lstStyle/>
        <a:p>
          <a:endParaRPr lang="en-US"/>
        </a:p>
      </dgm:t>
    </dgm:pt>
    <dgm:pt modelId="{BEB5CBDF-8AC5-4BAE-9A35-A9AA8CE4D5BE}" type="sibTrans" cxnId="{C8852889-7DAC-46A3-A4BA-5BE24D51921B}">
      <dgm:prSet/>
      <dgm:spPr/>
      <dgm:t>
        <a:bodyPr/>
        <a:lstStyle/>
        <a:p>
          <a:endParaRPr lang="en-US"/>
        </a:p>
      </dgm:t>
    </dgm:pt>
    <dgm:pt modelId="{B99B7F98-A317-43BF-A29A-8B1B20DA08A6}">
      <dgm:prSet phldrT="[Text]" custT="1">
        <dgm:style>
          <a:lnRef idx="2">
            <a:schemeClr val="accent3">
              <a:shade val="50000"/>
            </a:schemeClr>
          </a:lnRef>
          <a:fillRef idx="1">
            <a:schemeClr val="accent3"/>
          </a:fillRef>
          <a:effectRef idx="0">
            <a:schemeClr val="accent3"/>
          </a:effectRef>
          <a:fontRef idx="minor">
            <a:schemeClr val="lt1"/>
          </a:fontRef>
        </dgm:style>
      </dgm:prSet>
      <dgm:spPr/>
      <dgm:t>
        <a:bodyPr/>
        <a:lstStyle/>
        <a:p>
          <a:pPr marL="0" algn="ctr">
            <a:lnSpc>
              <a:spcPct val="100000"/>
            </a:lnSpc>
            <a:spcAft>
              <a:spcPts val="0"/>
            </a:spcAft>
          </a:pPr>
          <a:r>
            <a:rPr lang="en-US" sz="1200" b="1" dirty="0">
              <a:latin typeface="Segoe Print" panose="02000600000000000000" pitchFamily="2" charset="0"/>
            </a:rPr>
            <a:t>Inventory </a:t>
          </a:r>
        </a:p>
        <a:p>
          <a:pPr marL="0" algn="ctr">
            <a:lnSpc>
              <a:spcPct val="100000"/>
            </a:lnSpc>
            <a:spcAft>
              <a:spcPts val="0"/>
            </a:spcAft>
          </a:pPr>
          <a:r>
            <a:rPr lang="en-US" sz="1200" b="1" dirty="0">
              <a:latin typeface="Segoe Print" panose="02000600000000000000" pitchFamily="2" charset="0"/>
            </a:rPr>
            <a:t>Planning</a:t>
          </a:r>
        </a:p>
        <a:p>
          <a:pPr marL="0" algn="ctr">
            <a:lnSpc>
              <a:spcPct val="90000"/>
            </a:lnSpc>
            <a:spcAft>
              <a:spcPts val="0"/>
            </a:spcAft>
          </a:pPr>
          <a:endParaRPr lang="en-US" sz="1000" b="1" dirty="0"/>
        </a:p>
        <a:p>
          <a:pPr marL="112713" indent="-112713" algn="l">
            <a:lnSpc>
              <a:spcPct val="90000"/>
            </a:lnSpc>
            <a:spcAft>
              <a:spcPts val="0"/>
            </a:spcAft>
          </a:pPr>
          <a:r>
            <a:rPr lang="en-US" sz="1100" dirty="0">
              <a:latin typeface="Segoe Print" panose="02000800000000000000" pitchFamily="2" charset="0"/>
            </a:rPr>
            <a:t>- </a:t>
          </a:r>
          <a:r>
            <a:rPr lang="en-US" sz="1000" dirty="0">
              <a:latin typeface="Segoe Print" panose="02000800000000000000" pitchFamily="2" charset="0"/>
            </a:rPr>
            <a:t>Demand forecasting</a:t>
          </a:r>
        </a:p>
        <a:p>
          <a:pPr marL="112713" indent="-112713" algn="l">
            <a:lnSpc>
              <a:spcPct val="90000"/>
            </a:lnSpc>
            <a:spcAft>
              <a:spcPts val="0"/>
            </a:spcAft>
          </a:pPr>
          <a:r>
            <a:rPr lang="en-US" sz="1000" dirty="0">
              <a:latin typeface="Segoe Print" panose="02000800000000000000" pitchFamily="2" charset="0"/>
            </a:rPr>
            <a:t>- Reduce inventory carryover</a:t>
          </a:r>
        </a:p>
        <a:p>
          <a:pPr marL="112713" indent="-112713" algn="l">
            <a:lnSpc>
              <a:spcPct val="90000"/>
            </a:lnSpc>
            <a:spcAft>
              <a:spcPts val="0"/>
            </a:spcAft>
          </a:pPr>
          <a:r>
            <a:rPr lang="en-US" sz="1000" dirty="0">
              <a:latin typeface="Segoe Print" panose="02000800000000000000" pitchFamily="2" charset="0"/>
            </a:rPr>
            <a:t>- Gain insight at SKU level</a:t>
          </a:r>
        </a:p>
        <a:p>
          <a:pPr marL="112713" indent="-112713" algn="l">
            <a:lnSpc>
              <a:spcPct val="90000"/>
            </a:lnSpc>
            <a:spcAft>
              <a:spcPts val="0"/>
            </a:spcAft>
          </a:pPr>
          <a:r>
            <a:rPr lang="en-US" sz="1000" dirty="0">
              <a:latin typeface="Segoe Print" panose="02000800000000000000" pitchFamily="2" charset="0"/>
            </a:rPr>
            <a:t>- Improve inventory accuracy and visibility</a:t>
          </a:r>
          <a:endParaRPr lang="en-US" sz="1000" dirty="0"/>
        </a:p>
      </dgm:t>
    </dgm:pt>
    <dgm:pt modelId="{92FBBDCA-23B0-49FF-B928-8EF676AA3802}" type="parTrans" cxnId="{2BD00ED3-C744-4A80-ABEA-2EB39A76E95E}">
      <dgm:prSet/>
      <dgm:spPr/>
      <dgm:t>
        <a:bodyPr/>
        <a:lstStyle/>
        <a:p>
          <a:endParaRPr lang="en-US"/>
        </a:p>
      </dgm:t>
    </dgm:pt>
    <dgm:pt modelId="{2E2DAF44-1B17-4D7D-B1A4-790AE6B66140}" type="sibTrans" cxnId="{2BD00ED3-C744-4A80-ABEA-2EB39A76E95E}">
      <dgm:prSet/>
      <dgm:spPr/>
      <dgm:t>
        <a:bodyPr/>
        <a:lstStyle/>
        <a:p>
          <a:endParaRPr lang="en-US"/>
        </a:p>
      </dgm:t>
    </dgm:pt>
    <dgm:pt modelId="{8C8F8243-B014-4257-AD64-8F172D1A40FF}">
      <dgm:prSet phldrT="[Text]" custT="1">
        <dgm:style>
          <a:lnRef idx="2">
            <a:schemeClr val="accent6">
              <a:shade val="50000"/>
            </a:schemeClr>
          </a:lnRef>
          <a:fillRef idx="1">
            <a:schemeClr val="accent6"/>
          </a:fillRef>
          <a:effectRef idx="0">
            <a:schemeClr val="accent6"/>
          </a:effectRef>
          <a:fontRef idx="minor">
            <a:schemeClr val="lt1"/>
          </a:fontRef>
        </dgm:style>
      </dgm:prSet>
      <dgm:spPr/>
      <dgm:t>
        <a:bodyPr/>
        <a:lstStyle/>
        <a:p>
          <a:pPr marL="0" algn="ctr">
            <a:spcAft>
              <a:spcPts val="0"/>
            </a:spcAft>
          </a:pPr>
          <a:r>
            <a:rPr lang="en-US" sz="1200" b="1" dirty="0">
              <a:latin typeface="Segoe Print" panose="02000600000000000000" pitchFamily="2" charset="0"/>
            </a:rPr>
            <a:t>Store </a:t>
          </a:r>
        </a:p>
        <a:p>
          <a:pPr marL="0" algn="ctr">
            <a:spcAft>
              <a:spcPts val="0"/>
            </a:spcAft>
          </a:pPr>
          <a:r>
            <a:rPr lang="en-US" sz="1200" b="1" dirty="0">
              <a:latin typeface="Segoe Print" panose="02000600000000000000" pitchFamily="2" charset="0"/>
            </a:rPr>
            <a:t>Operations</a:t>
          </a:r>
        </a:p>
        <a:p>
          <a:pPr marL="0" algn="ctr">
            <a:spcAft>
              <a:spcPts val="0"/>
            </a:spcAft>
          </a:pPr>
          <a:endParaRPr lang="en-US" sz="600" b="1" dirty="0">
            <a:latin typeface="Segoe Print" panose="02000600000000000000" pitchFamily="2" charset="0"/>
          </a:endParaRPr>
        </a:p>
        <a:p>
          <a:pPr marL="112713" indent="-112713" algn="l">
            <a:spcAft>
              <a:spcPts val="0"/>
            </a:spcAft>
          </a:pPr>
          <a:r>
            <a:rPr lang="en-US" sz="1000" b="0" dirty="0">
              <a:latin typeface="Segoe Print" panose="02000600000000000000" pitchFamily="2" charset="0"/>
            </a:rPr>
            <a:t>- Frictionless checkout</a:t>
          </a:r>
        </a:p>
        <a:p>
          <a:pPr marL="112713" indent="-112713" algn="l">
            <a:spcAft>
              <a:spcPts val="0"/>
            </a:spcAft>
          </a:pPr>
          <a:r>
            <a:rPr lang="en-US" sz="1000" b="0" dirty="0">
              <a:latin typeface="Segoe Print" panose="02000600000000000000" pitchFamily="2" charset="0"/>
            </a:rPr>
            <a:t>- Instore replenishment optimization</a:t>
          </a:r>
        </a:p>
        <a:p>
          <a:pPr marL="112713" indent="-112713" algn="l">
            <a:spcAft>
              <a:spcPts val="0"/>
            </a:spcAft>
          </a:pPr>
          <a:r>
            <a:rPr lang="en-US" sz="1000" b="0" dirty="0">
              <a:latin typeface="Segoe Print" panose="02000600000000000000" pitchFamily="2" charset="0"/>
            </a:rPr>
            <a:t>- Store optimized planograms</a:t>
          </a:r>
        </a:p>
        <a:p>
          <a:pPr marL="112713" indent="-112713" algn="l">
            <a:spcAft>
              <a:spcPts val="0"/>
            </a:spcAft>
          </a:pPr>
          <a:r>
            <a:rPr lang="en-US" sz="1000" b="0" dirty="0">
              <a:latin typeface="Segoe Print" panose="02000600000000000000" pitchFamily="2" charset="0"/>
            </a:rPr>
            <a:t>- Reduced working capital</a:t>
          </a:r>
        </a:p>
      </dgm:t>
    </dgm:pt>
    <dgm:pt modelId="{9241C012-FD6B-4DA9-8E4F-9CE6308127C2}" type="parTrans" cxnId="{61291C85-A2D9-4472-A74C-03CF0591D2DF}">
      <dgm:prSet/>
      <dgm:spPr/>
      <dgm:t>
        <a:bodyPr/>
        <a:lstStyle/>
        <a:p>
          <a:endParaRPr lang="en-US"/>
        </a:p>
      </dgm:t>
    </dgm:pt>
    <dgm:pt modelId="{D64592A2-1BC3-406D-B025-2AA49D2FE7A7}" type="sibTrans" cxnId="{61291C85-A2D9-4472-A74C-03CF0591D2DF}">
      <dgm:prSet/>
      <dgm:spPr/>
      <dgm:t>
        <a:bodyPr/>
        <a:lstStyle/>
        <a:p>
          <a:endParaRPr lang="en-US"/>
        </a:p>
      </dgm:t>
    </dgm:pt>
    <dgm:pt modelId="{634D081E-7499-46AC-B175-866D773EBFE3}">
      <dgm:prSet phldrT="[Text]" custT="1">
        <dgm:style>
          <a:lnRef idx="2">
            <a:schemeClr val="accent5">
              <a:shade val="50000"/>
            </a:schemeClr>
          </a:lnRef>
          <a:fillRef idx="1">
            <a:schemeClr val="accent5"/>
          </a:fillRef>
          <a:effectRef idx="0">
            <a:schemeClr val="accent5"/>
          </a:effectRef>
          <a:fontRef idx="minor">
            <a:schemeClr val="lt1"/>
          </a:fontRef>
        </dgm:style>
      </dgm:prSet>
      <dgm:spPr/>
      <dgm:t>
        <a:bodyPr/>
        <a:lstStyle/>
        <a:p>
          <a:pPr marL="0" algn="ctr">
            <a:spcBef>
              <a:spcPct val="0"/>
            </a:spcBef>
            <a:spcAft>
              <a:spcPts val="0"/>
            </a:spcAft>
          </a:pPr>
          <a:endParaRPr lang="en-US" sz="1200" b="1" dirty="0">
            <a:latin typeface="Segoe Print" panose="02000600000000000000" pitchFamily="2" charset="0"/>
          </a:endParaRPr>
        </a:p>
        <a:p>
          <a:pPr marL="0" algn="ctr">
            <a:spcBef>
              <a:spcPct val="0"/>
            </a:spcBef>
            <a:spcAft>
              <a:spcPts val="0"/>
            </a:spcAft>
          </a:pPr>
          <a:r>
            <a:rPr lang="en-US" sz="1200" b="1" dirty="0">
              <a:latin typeface="Segoe Print" panose="02000600000000000000" pitchFamily="2" charset="0"/>
            </a:rPr>
            <a:t>Supply Chain </a:t>
          </a:r>
        </a:p>
        <a:p>
          <a:pPr marL="0" algn="ctr">
            <a:spcBef>
              <a:spcPct val="0"/>
            </a:spcBef>
            <a:spcAft>
              <a:spcPts val="0"/>
            </a:spcAft>
          </a:pPr>
          <a:r>
            <a:rPr lang="en-US" sz="1200" b="1" dirty="0">
              <a:latin typeface="Segoe Print" panose="02000600000000000000" pitchFamily="2" charset="0"/>
            </a:rPr>
            <a:t>&amp; Logistics</a:t>
          </a:r>
        </a:p>
        <a:p>
          <a:pPr marL="112713" indent="-112713" algn="ctr">
            <a:spcBef>
              <a:spcPct val="0"/>
            </a:spcBef>
            <a:spcAft>
              <a:spcPts val="0"/>
            </a:spcAft>
          </a:pPr>
          <a:endParaRPr lang="en-US" sz="600" b="1" dirty="0">
            <a:latin typeface="Segoe Print" panose="02000600000000000000" pitchFamily="2" charset="0"/>
          </a:endParaRPr>
        </a:p>
        <a:p>
          <a:pPr marL="112713" indent="-112713" algn="l">
            <a:spcBef>
              <a:spcPts val="600"/>
            </a:spcBef>
            <a:spcAft>
              <a:spcPts val="0"/>
            </a:spcAft>
          </a:pPr>
          <a:r>
            <a:rPr lang="en-US" sz="1000" b="0" dirty="0">
              <a:latin typeface="Segoe Print" panose="02000600000000000000" pitchFamily="2" charset="0"/>
            </a:rPr>
            <a:t>- logistical scenario modeling</a:t>
          </a:r>
        </a:p>
        <a:p>
          <a:pPr marL="112713" indent="-112713" algn="l">
            <a:spcBef>
              <a:spcPct val="0"/>
            </a:spcBef>
            <a:spcAft>
              <a:spcPts val="0"/>
            </a:spcAft>
          </a:pPr>
          <a:r>
            <a:rPr lang="en-US" sz="1000" b="0" dirty="0">
              <a:latin typeface="Segoe Print" panose="02000600000000000000" pitchFamily="2" charset="0"/>
            </a:rPr>
            <a:t>- Driver-based analysis</a:t>
          </a:r>
        </a:p>
        <a:p>
          <a:pPr marL="112713" indent="-112713" algn="l">
            <a:spcBef>
              <a:spcPct val="0"/>
            </a:spcBef>
            <a:spcAft>
              <a:spcPts val="0"/>
            </a:spcAft>
          </a:pPr>
          <a:r>
            <a:rPr lang="en-US" sz="1000" b="0" dirty="0">
              <a:latin typeface="Segoe Print" panose="02000600000000000000" pitchFamily="2" charset="0"/>
            </a:rPr>
            <a:t>- Optimize carrier utilization</a:t>
          </a:r>
        </a:p>
        <a:p>
          <a:pPr marL="112713" indent="-112713" algn="l">
            <a:spcBef>
              <a:spcPct val="0"/>
            </a:spcBef>
            <a:spcAft>
              <a:spcPts val="0"/>
            </a:spcAft>
          </a:pPr>
          <a:r>
            <a:rPr lang="en-US" sz="1000" b="0" dirty="0">
              <a:latin typeface="Segoe Print" panose="02000600000000000000" pitchFamily="2" charset="0"/>
            </a:rPr>
            <a:t>- Fulfillment Optimization</a:t>
          </a:r>
        </a:p>
        <a:p>
          <a:pPr marL="112713" indent="-112713" algn="l">
            <a:spcBef>
              <a:spcPct val="0"/>
            </a:spcBef>
            <a:spcAft>
              <a:spcPts val="0"/>
            </a:spcAft>
          </a:pPr>
          <a:r>
            <a:rPr lang="en-US" sz="1000" b="0" dirty="0">
              <a:latin typeface="Segoe Print" panose="02000600000000000000" pitchFamily="2" charset="0"/>
            </a:rPr>
            <a:t>- Delivery Cost Reduction Model</a:t>
          </a:r>
        </a:p>
      </dgm:t>
    </dgm:pt>
    <dgm:pt modelId="{85518DE7-BEFF-4552-82E5-C55F9047BCF9}" type="parTrans" cxnId="{280B9865-F4CE-4B93-8DF9-AAB44C23E284}">
      <dgm:prSet/>
      <dgm:spPr/>
      <dgm:t>
        <a:bodyPr/>
        <a:lstStyle/>
        <a:p>
          <a:endParaRPr lang="en-US"/>
        </a:p>
      </dgm:t>
    </dgm:pt>
    <dgm:pt modelId="{D5211E5D-D0E1-4D88-902F-9BA6C460D1FB}" type="sibTrans" cxnId="{280B9865-F4CE-4B93-8DF9-AAB44C23E284}">
      <dgm:prSet/>
      <dgm:spPr/>
      <dgm:t>
        <a:bodyPr/>
        <a:lstStyle/>
        <a:p>
          <a:endParaRPr lang="en-US"/>
        </a:p>
      </dgm:t>
    </dgm:pt>
    <dgm:pt modelId="{09EBBF57-2280-47AF-AC1C-205AC99FD49D}">
      <dgm:prSet phldrT="[Text]" custT="1">
        <dgm:style>
          <a:lnRef idx="2">
            <a:schemeClr val="accent2">
              <a:shade val="50000"/>
            </a:schemeClr>
          </a:lnRef>
          <a:fillRef idx="1">
            <a:schemeClr val="accent2"/>
          </a:fillRef>
          <a:effectRef idx="0">
            <a:schemeClr val="accent2"/>
          </a:effectRef>
          <a:fontRef idx="minor">
            <a:schemeClr val="lt1"/>
          </a:fontRef>
        </dgm:style>
      </dgm:prSet>
      <dgm:spPr/>
      <dgm:t>
        <a:bodyPr/>
        <a:lstStyle/>
        <a:p>
          <a:pPr marL="0" algn="ctr">
            <a:spcAft>
              <a:spcPts val="0"/>
            </a:spcAft>
          </a:pPr>
          <a:r>
            <a:rPr lang="en-US" sz="1200" b="1" dirty="0">
              <a:latin typeface="Segoe Print" panose="02000600000000000000" pitchFamily="2" charset="0"/>
            </a:rPr>
            <a:t>Customer </a:t>
          </a:r>
        </a:p>
        <a:p>
          <a:pPr marL="0" algn="ctr">
            <a:spcAft>
              <a:spcPts val="0"/>
            </a:spcAft>
          </a:pPr>
          <a:r>
            <a:rPr lang="en-US" sz="1200" b="1" dirty="0">
              <a:latin typeface="Segoe Print" panose="02000600000000000000" pitchFamily="2" charset="0"/>
            </a:rPr>
            <a:t>Experience</a:t>
          </a:r>
        </a:p>
        <a:p>
          <a:pPr marL="0" algn="ctr">
            <a:spcAft>
              <a:spcPts val="0"/>
            </a:spcAft>
          </a:pPr>
          <a:endParaRPr lang="en-US" sz="600" b="1" dirty="0">
            <a:latin typeface="Segoe Print" panose="02000600000000000000" pitchFamily="2" charset="0"/>
          </a:endParaRPr>
        </a:p>
        <a:p>
          <a:pPr marL="112713" indent="-112713" algn="l">
            <a:spcAft>
              <a:spcPts val="0"/>
            </a:spcAft>
          </a:pPr>
          <a:r>
            <a:rPr lang="en-US" sz="1000" dirty="0">
              <a:latin typeface="Segoe Print" panose="02000800000000000000" pitchFamily="2" charset="0"/>
            </a:rPr>
            <a:t>- Customer acquisition &amp; retention</a:t>
          </a:r>
        </a:p>
        <a:p>
          <a:pPr marL="112713" indent="-112713" algn="l">
            <a:spcAft>
              <a:spcPts val="0"/>
            </a:spcAft>
            <a:tabLst/>
          </a:pPr>
          <a:r>
            <a:rPr lang="en-US" sz="1000" dirty="0">
              <a:latin typeface="Segoe Print" panose="02000800000000000000" pitchFamily="2" charset="0"/>
            </a:rPr>
            <a:t>- Personalized digital marketing/promotion</a:t>
          </a:r>
        </a:p>
        <a:p>
          <a:pPr marL="112713" indent="-112713" algn="l">
            <a:spcAft>
              <a:spcPts val="0"/>
            </a:spcAft>
          </a:pPr>
          <a:r>
            <a:rPr lang="en-US" sz="1000" b="1" dirty="0">
              <a:latin typeface="Segoe Print" panose="02000800000000000000" pitchFamily="2" charset="0"/>
            </a:rPr>
            <a:t>-D</a:t>
          </a:r>
          <a:r>
            <a:rPr lang="en-US" sz="1000" b="0" dirty="0">
              <a:latin typeface="Segoe Print" panose="02000800000000000000" pitchFamily="2" charset="0"/>
            </a:rPr>
            <a:t>ata-driven segmentation</a:t>
          </a:r>
          <a:endParaRPr lang="en-US" sz="1000" b="0" dirty="0">
            <a:latin typeface="Segoe Print" panose="02000600000000000000" pitchFamily="2" charset="0"/>
          </a:endParaRPr>
        </a:p>
      </dgm:t>
    </dgm:pt>
    <dgm:pt modelId="{C7970059-C02F-4A95-A7FC-D2BFF6B73614}" type="parTrans" cxnId="{A4C9C039-4EBD-46C6-9ECE-424826D7A86A}">
      <dgm:prSet/>
      <dgm:spPr/>
      <dgm:t>
        <a:bodyPr/>
        <a:lstStyle/>
        <a:p>
          <a:endParaRPr lang="en-US"/>
        </a:p>
      </dgm:t>
    </dgm:pt>
    <dgm:pt modelId="{8FD8E529-5039-45CB-8378-9DCAAAA61FCC}" type="sibTrans" cxnId="{A4C9C039-4EBD-46C6-9ECE-424826D7A86A}">
      <dgm:prSet/>
      <dgm:spPr/>
      <dgm:t>
        <a:bodyPr/>
        <a:lstStyle/>
        <a:p>
          <a:endParaRPr lang="en-US"/>
        </a:p>
      </dgm:t>
    </dgm:pt>
    <dgm:pt modelId="{1F1027CD-5BDE-4650-8496-37C83C8F04E7}" type="pres">
      <dgm:prSet presAssocID="{E1884AE7-81C6-442A-A0E9-4F662FFE2774}" presName="Name0" presStyleCnt="0">
        <dgm:presLayoutVars>
          <dgm:dir/>
          <dgm:resizeHandles val="exact"/>
        </dgm:presLayoutVars>
      </dgm:prSet>
      <dgm:spPr/>
    </dgm:pt>
    <dgm:pt modelId="{27C12739-145D-4B46-976D-6A60929926CD}" type="pres">
      <dgm:prSet presAssocID="{E1884AE7-81C6-442A-A0E9-4F662FFE2774}" presName="fgShape" presStyleLbl="fgShp" presStyleIdx="0" presStyleCnt="1" custScaleY="83608" custLinFactY="242415" custLinFactNeighborX="437" custLinFactNeighborY="300000"/>
      <dgm:spPr>
        <a:noFill/>
        <a:ln>
          <a:noFill/>
        </a:ln>
      </dgm:spPr>
    </dgm:pt>
    <dgm:pt modelId="{CB20F429-0922-4E99-882A-0AAC6C526624}" type="pres">
      <dgm:prSet presAssocID="{E1884AE7-81C6-442A-A0E9-4F662FFE2774}" presName="linComp" presStyleCnt="0"/>
      <dgm:spPr/>
    </dgm:pt>
    <dgm:pt modelId="{B44CB793-CBF9-482D-B48D-71B55C23AF4E}" type="pres">
      <dgm:prSet presAssocID="{291649D5-E300-4890-98C5-3AE70AD76BAA}" presName="compNode" presStyleCnt="0"/>
      <dgm:spPr/>
    </dgm:pt>
    <dgm:pt modelId="{81DC20D1-835C-42A9-9938-F6C2F610884D}" type="pres">
      <dgm:prSet presAssocID="{291649D5-E300-4890-98C5-3AE70AD76BAA}" presName="bkgdShape" presStyleLbl="node1" presStyleIdx="0" presStyleCnt="5"/>
      <dgm:spPr/>
    </dgm:pt>
    <dgm:pt modelId="{AE4AC526-380B-43FB-AA3E-DE638B7DE79C}" type="pres">
      <dgm:prSet presAssocID="{291649D5-E300-4890-98C5-3AE70AD76BAA}" presName="nodeTx" presStyleLbl="node1" presStyleIdx="0" presStyleCnt="5">
        <dgm:presLayoutVars>
          <dgm:bulletEnabled val="1"/>
        </dgm:presLayoutVars>
      </dgm:prSet>
      <dgm:spPr/>
    </dgm:pt>
    <dgm:pt modelId="{84BB4195-1E59-4FFE-93EF-65DD234D963C}" type="pres">
      <dgm:prSet presAssocID="{291649D5-E300-4890-98C5-3AE70AD76BAA}" presName="invisiNode" presStyleLbl="node1" presStyleIdx="0" presStyleCnt="5"/>
      <dgm:spPr/>
    </dgm:pt>
    <dgm:pt modelId="{95601D75-FA2D-4EA8-9763-54026E1642D2}" type="pres">
      <dgm:prSet presAssocID="{291649D5-E300-4890-98C5-3AE70AD76BAA}" presName="imagNode" presStyleLbl="fgImgPlace1" presStyleIdx="0" presStyleCnt="5" custScaleX="66169" custScaleY="57765" custLinFactNeighborX="1788" custLinFactNeighborY="-2049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ag"/>
        </a:ext>
      </dgm:extLst>
    </dgm:pt>
    <dgm:pt modelId="{78CF5D5E-3B36-4B71-A25E-6931216880D5}" type="pres">
      <dgm:prSet presAssocID="{BEB5CBDF-8AC5-4BAE-9A35-A9AA8CE4D5BE}" presName="sibTrans" presStyleLbl="sibTrans2D1" presStyleIdx="0" presStyleCnt="0"/>
      <dgm:spPr/>
    </dgm:pt>
    <dgm:pt modelId="{18E4F1EE-69AD-4929-BC98-91C538F2F096}" type="pres">
      <dgm:prSet presAssocID="{B99B7F98-A317-43BF-A29A-8B1B20DA08A6}" presName="compNode" presStyleCnt="0"/>
      <dgm:spPr/>
    </dgm:pt>
    <dgm:pt modelId="{4F371938-67E8-41E5-A48E-84EA572BB6A2}" type="pres">
      <dgm:prSet presAssocID="{B99B7F98-A317-43BF-A29A-8B1B20DA08A6}" presName="bkgdShape" presStyleLbl="node1" presStyleIdx="1" presStyleCnt="5"/>
      <dgm:spPr/>
    </dgm:pt>
    <dgm:pt modelId="{D2322843-3AE3-4704-B962-D26BD8920F83}" type="pres">
      <dgm:prSet presAssocID="{B99B7F98-A317-43BF-A29A-8B1B20DA08A6}" presName="nodeTx" presStyleLbl="node1" presStyleIdx="1" presStyleCnt="5">
        <dgm:presLayoutVars>
          <dgm:bulletEnabled val="1"/>
        </dgm:presLayoutVars>
      </dgm:prSet>
      <dgm:spPr/>
    </dgm:pt>
    <dgm:pt modelId="{8F817EB2-0009-4BDD-9A30-E615A64A8601}" type="pres">
      <dgm:prSet presAssocID="{B99B7F98-A317-43BF-A29A-8B1B20DA08A6}" presName="invisiNode" presStyleLbl="node1" presStyleIdx="1" presStyleCnt="5"/>
      <dgm:spPr/>
    </dgm:pt>
    <dgm:pt modelId="{23C306A5-6702-4C60-B96D-54A40B12EE4F}" type="pres">
      <dgm:prSet presAssocID="{B99B7F98-A317-43BF-A29A-8B1B20DA08A6}" presName="imagNode" presStyleLbl="fgImgPlace1" presStyleIdx="1" presStyleCnt="5" custScaleX="75677" custScaleY="64598" custLinFactNeighborX="894" custLinFactNeighborY="-2317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old bars"/>
        </a:ext>
      </dgm:extLst>
    </dgm:pt>
    <dgm:pt modelId="{011DF344-9268-4360-8ADF-03788853500C}" type="pres">
      <dgm:prSet presAssocID="{2E2DAF44-1B17-4D7D-B1A4-790AE6B66140}" presName="sibTrans" presStyleLbl="sibTrans2D1" presStyleIdx="0" presStyleCnt="0"/>
      <dgm:spPr/>
    </dgm:pt>
    <dgm:pt modelId="{B1148791-75C9-4938-8BA1-4E8F052EF757}" type="pres">
      <dgm:prSet presAssocID="{8C8F8243-B014-4257-AD64-8F172D1A40FF}" presName="compNode" presStyleCnt="0"/>
      <dgm:spPr/>
    </dgm:pt>
    <dgm:pt modelId="{BEC22008-2095-4E5B-A153-66176F06E4EC}" type="pres">
      <dgm:prSet presAssocID="{8C8F8243-B014-4257-AD64-8F172D1A40FF}" presName="bkgdShape" presStyleLbl="node1" presStyleIdx="2" presStyleCnt="5" custLinFactNeighborX="-122"/>
      <dgm:spPr/>
    </dgm:pt>
    <dgm:pt modelId="{4FCBA292-EF27-483F-8AAF-9AFF58837A70}" type="pres">
      <dgm:prSet presAssocID="{8C8F8243-B014-4257-AD64-8F172D1A40FF}" presName="nodeTx" presStyleLbl="node1" presStyleIdx="2" presStyleCnt="5">
        <dgm:presLayoutVars>
          <dgm:bulletEnabled val="1"/>
        </dgm:presLayoutVars>
      </dgm:prSet>
      <dgm:spPr/>
    </dgm:pt>
    <dgm:pt modelId="{14B831BC-B93B-41FB-A6C4-0D4A18B508EB}" type="pres">
      <dgm:prSet presAssocID="{8C8F8243-B014-4257-AD64-8F172D1A40FF}" presName="invisiNode" presStyleLbl="node1" presStyleIdx="2" presStyleCnt="5"/>
      <dgm:spPr/>
    </dgm:pt>
    <dgm:pt modelId="{0CB9C51D-ECB9-4183-BA83-EE53453C2B23}" type="pres">
      <dgm:prSet presAssocID="{8C8F8243-B014-4257-AD64-8F172D1A40FF}" presName="imagNode" presStyleLbl="fgImgPlace1" presStyleIdx="2" presStyleCnt="5" custScaleX="65308" custScaleY="62032" custLinFactNeighborX="4530" custLinFactNeighborY="-190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re"/>
        </a:ext>
      </dgm:extLst>
    </dgm:pt>
    <dgm:pt modelId="{76AFE40B-EA32-4C61-9D66-7BD2294F4A3C}" type="pres">
      <dgm:prSet presAssocID="{D64592A2-1BC3-406D-B025-2AA49D2FE7A7}" presName="sibTrans" presStyleLbl="sibTrans2D1" presStyleIdx="0" presStyleCnt="0"/>
      <dgm:spPr/>
    </dgm:pt>
    <dgm:pt modelId="{36EF2A06-E589-4477-B439-2E10D515E88A}" type="pres">
      <dgm:prSet presAssocID="{634D081E-7499-46AC-B175-866D773EBFE3}" presName="compNode" presStyleCnt="0"/>
      <dgm:spPr/>
    </dgm:pt>
    <dgm:pt modelId="{BF91E976-6152-4A5C-98EB-59A5D9DF1D1E}" type="pres">
      <dgm:prSet presAssocID="{634D081E-7499-46AC-B175-866D773EBFE3}" presName="bkgdShape" presStyleLbl="node1" presStyleIdx="3" presStyleCnt="5" custLinFactNeighborX="432"/>
      <dgm:spPr/>
    </dgm:pt>
    <dgm:pt modelId="{A8C86DE7-2A3D-4414-BFFF-E68EF56FE8F7}" type="pres">
      <dgm:prSet presAssocID="{634D081E-7499-46AC-B175-866D773EBFE3}" presName="nodeTx" presStyleLbl="node1" presStyleIdx="3" presStyleCnt="5">
        <dgm:presLayoutVars>
          <dgm:bulletEnabled val="1"/>
        </dgm:presLayoutVars>
      </dgm:prSet>
      <dgm:spPr/>
    </dgm:pt>
    <dgm:pt modelId="{27E86035-44E9-4879-8A7D-35D690866740}" type="pres">
      <dgm:prSet presAssocID="{634D081E-7499-46AC-B175-866D773EBFE3}" presName="invisiNode" presStyleLbl="node1" presStyleIdx="3" presStyleCnt="5"/>
      <dgm:spPr/>
    </dgm:pt>
    <dgm:pt modelId="{DF565745-C7AA-4C16-95F6-01B46BEDF78D}" type="pres">
      <dgm:prSet presAssocID="{634D081E-7499-46AC-B175-866D773EBFE3}" presName="imagNode" presStyleLbl="fgImgPlace1" presStyleIdx="3" presStyleCnt="5" custScaleX="60775" custScaleY="65594" custLinFactNeighborX="894" custLinFactNeighborY="-2314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ox trolley"/>
        </a:ext>
      </dgm:extLst>
    </dgm:pt>
    <dgm:pt modelId="{D891D944-122A-4B9B-871B-5B4D66D248A1}" type="pres">
      <dgm:prSet presAssocID="{D5211E5D-D0E1-4D88-902F-9BA6C460D1FB}" presName="sibTrans" presStyleLbl="sibTrans2D1" presStyleIdx="0" presStyleCnt="0"/>
      <dgm:spPr/>
    </dgm:pt>
    <dgm:pt modelId="{D1F67742-EE49-42F9-8AF1-49EDD3C976C0}" type="pres">
      <dgm:prSet presAssocID="{09EBBF57-2280-47AF-AC1C-205AC99FD49D}" presName="compNode" presStyleCnt="0"/>
      <dgm:spPr/>
    </dgm:pt>
    <dgm:pt modelId="{AB3B64EF-23C1-4A15-8FA5-A5EEF4E05B2C}" type="pres">
      <dgm:prSet presAssocID="{09EBBF57-2280-47AF-AC1C-205AC99FD49D}" presName="bkgdShape" presStyleLbl="node1" presStyleIdx="4" presStyleCnt="5" custLinFactNeighborX="676"/>
      <dgm:spPr/>
    </dgm:pt>
    <dgm:pt modelId="{353A69C9-98FB-47B9-9FCE-C258D6C2EA25}" type="pres">
      <dgm:prSet presAssocID="{09EBBF57-2280-47AF-AC1C-205AC99FD49D}" presName="nodeTx" presStyleLbl="node1" presStyleIdx="4" presStyleCnt="5">
        <dgm:presLayoutVars>
          <dgm:bulletEnabled val="1"/>
        </dgm:presLayoutVars>
      </dgm:prSet>
      <dgm:spPr/>
    </dgm:pt>
    <dgm:pt modelId="{C16D0EA4-06BD-4DF6-8806-6DC0BB521C14}" type="pres">
      <dgm:prSet presAssocID="{09EBBF57-2280-47AF-AC1C-205AC99FD49D}" presName="invisiNode" presStyleLbl="node1" presStyleIdx="4" presStyleCnt="5"/>
      <dgm:spPr/>
    </dgm:pt>
    <dgm:pt modelId="{C4812E21-E9A3-4F58-9CBD-5C8DA2048A0A}" type="pres">
      <dgm:prSet presAssocID="{09EBBF57-2280-47AF-AC1C-205AC99FD49D}" presName="imagNode" presStyleLbl="fgImgPlace1" presStyleIdx="4" presStyleCnt="5" custScaleX="74360" custScaleY="72744" custLinFactNeighborX="894" custLinFactNeighborY="-22249"/>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Target Audience"/>
        </a:ext>
      </dgm:extLst>
    </dgm:pt>
  </dgm:ptLst>
  <dgm:cxnLst>
    <dgm:cxn modelId="{17DC3E09-8653-4A4E-9948-7D4AF916FD53}" type="presOf" srcId="{09EBBF57-2280-47AF-AC1C-205AC99FD49D}" destId="{AB3B64EF-23C1-4A15-8FA5-A5EEF4E05B2C}" srcOrd="0" destOrd="0" presId="urn:microsoft.com/office/officeart/2005/8/layout/hList7"/>
    <dgm:cxn modelId="{A7BF550C-F9AE-40D2-A684-ADBA71EBA697}" type="presOf" srcId="{B99B7F98-A317-43BF-A29A-8B1B20DA08A6}" destId="{4F371938-67E8-41E5-A48E-84EA572BB6A2}" srcOrd="0" destOrd="0" presId="urn:microsoft.com/office/officeart/2005/8/layout/hList7"/>
    <dgm:cxn modelId="{82BCFB0E-2004-41AA-80C8-9536137AEEC9}" type="presOf" srcId="{D5211E5D-D0E1-4D88-902F-9BA6C460D1FB}" destId="{D891D944-122A-4B9B-871B-5B4D66D248A1}" srcOrd="0" destOrd="0" presId="urn:microsoft.com/office/officeart/2005/8/layout/hList7"/>
    <dgm:cxn modelId="{8FC3D01C-C788-4303-BAE1-52662C455CFB}" type="presOf" srcId="{2E2DAF44-1B17-4D7D-B1A4-790AE6B66140}" destId="{011DF344-9268-4360-8ADF-03788853500C}" srcOrd="0" destOrd="0" presId="urn:microsoft.com/office/officeart/2005/8/layout/hList7"/>
    <dgm:cxn modelId="{F6674A26-F665-4E61-9148-B73DAC7ADF0E}" type="presOf" srcId="{8C8F8243-B014-4257-AD64-8F172D1A40FF}" destId="{BEC22008-2095-4E5B-A153-66176F06E4EC}" srcOrd="0" destOrd="0" presId="urn:microsoft.com/office/officeart/2005/8/layout/hList7"/>
    <dgm:cxn modelId="{A4C9C039-4EBD-46C6-9ECE-424826D7A86A}" srcId="{E1884AE7-81C6-442A-A0E9-4F662FFE2774}" destId="{09EBBF57-2280-47AF-AC1C-205AC99FD49D}" srcOrd="4" destOrd="0" parTransId="{C7970059-C02F-4A95-A7FC-D2BFF6B73614}" sibTransId="{8FD8E529-5039-45CB-8378-9DCAAAA61FCC}"/>
    <dgm:cxn modelId="{CFD6EE61-CB12-43C6-9F9F-0169784D0EB8}" type="presOf" srcId="{8C8F8243-B014-4257-AD64-8F172D1A40FF}" destId="{4FCBA292-EF27-483F-8AAF-9AFF58837A70}" srcOrd="1" destOrd="0" presId="urn:microsoft.com/office/officeart/2005/8/layout/hList7"/>
    <dgm:cxn modelId="{280B9865-F4CE-4B93-8DF9-AAB44C23E284}" srcId="{E1884AE7-81C6-442A-A0E9-4F662FFE2774}" destId="{634D081E-7499-46AC-B175-866D773EBFE3}" srcOrd="3" destOrd="0" parTransId="{85518DE7-BEFF-4552-82E5-C55F9047BCF9}" sibTransId="{D5211E5D-D0E1-4D88-902F-9BA6C460D1FB}"/>
    <dgm:cxn modelId="{086E9150-BDE7-4C5B-BCA7-DD6EE69239C8}" type="presOf" srcId="{634D081E-7499-46AC-B175-866D773EBFE3}" destId="{A8C86DE7-2A3D-4414-BFFF-E68EF56FE8F7}" srcOrd="1" destOrd="0" presId="urn:microsoft.com/office/officeart/2005/8/layout/hList7"/>
    <dgm:cxn modelId="{FB6D6C7B-3C4E-49B9-8A8C-7B1360C102C6}" type="presOf" srcId="{09EBBF57-2280-47AF-AC1C-205AC99FD49D}" destId="{353A69C9-98FB-47B9-9FCE-C258D6C2EA25}" srcOrd="1" destOrd="0" presId="urn:microsoft.com/office/officeart/2005/8/layout/hList7"/>
    <dgm:cxn modelId="{61291C85-A2D9-4472-A74C-03CF0591D2DF}" srcId="{E1884AE7-81C6-442A-A0E9-4F662FFE2774}" destId="{8C8F8243-B014-4257-AD64-8F172D1A40FF}" srcOrd="2" destOrd="0" parTransId="{9241C012-FD6B-4DA9-8E4F-9CE6308127C2}" sibTransId="{D64592A2-1BC3-406D-B025-2AA49D2FE7A7}"/>
    <dgm:cxn modelId="{C8852889-7DAC-46A3-A4BA-5BE24D51921B}" srcId="{E1884AE7-81C6-442A-A0E9-4F662FFE2774}" destId="{291649D5-E300-4890-98C5-3AE70AD76BAA}" srcOrd="0" destOrd="0" parTransId="{8F28ABFE-BF8A-4DCF-9ADB-E1679F64853C}" sibTransId="{BEB5CBDF-8AC5-4BAE-9A35-A9AA8CE4D5BE}"/>
    <dgm:cxn modelId="{8042FC9C-DAD4-4054-8170-EE82E95564D3}" type="presOf" srcId="{B99B7F98-A317-43BF-A29A-8B1B20DA08A6}" destId="{D2322843-3AE3-4704-B962-D26BD8920F83}" srcOrd="1" destOrd="0" presId="urn:microsoft.com/office/officeart/2005/8/layout/hList7"/>
    <dgm:cxn modelId="{0FB288BF-A6C6-4F8F-9834-06899D7EA238}" type="presOf" srcId="{E1884AE7-81C6-442A-A0E9-4F662FFE2774}" destId="{1F1027CD-5BDE-4650-8496-37C83C8F04E7}" srcOrd="0" destOrd="0" presId="urn:microsoft.com/office/officeart/2005/8/layout/hList7"/>
    <dgm:cxn modelId="{B0A086C5-F2CD-474B-84A3-0B2EE4BAE8BF}" type="presOf" srcId="{291649D5-E300-4890-98C5-3AE70AD76BAA}" destId="{AE4AC526-380B-43FB-AA3E-DE638B7DE79C}" srcOrd="1" destOrd="0" presId="urn:microsoft.com/office/officeart/2005/8/layout/hList7"/>
    <dgm:cxn modelId="{2BD00ED3-C744-4A80-ABEA-2EB39A76E95E}" srcId="{E1884AE7-81C6-442A-A0E9-4F662FFE2774}" destId="{B99B7F98-A317-43BF-A29A-8B1B20DA08A6}" srcOrd="1" destOrd="0" parTransId="{92FBBDCA-23B0-49FF-B928-8EF676AA3802}" sibTransId="{2E2DAF44-1B17-4D7D-B1A4-790AE6B66140}"/>
    <dgm:cxn modelId="{A7D9BED9-F951-45D1-BB06-E90A599CA537}" type="presOf" srcId="{291649D5-E300-4890-98C5-3AE70AD76BAA}" destId="{81DC20D1-835C-42A9-9938-F6C2F610884D}" srcOrd="0" destOrd="0" presId="urn:microsoft.com/office/officeart/2005/8/layout/hList7"/>
    <dgm:cxn modelId="{015923E2-5BBF-40A5-BD3F-4962F86DBB1C}" type="presOf" srcId="{D64592A2-1BC3-406D-B025-2AA49D2FE7A7}" destId="{76AFE40B-EA32-4C61-9D66-7BD2294F4A3C}" srcOrd="0" destOrd="0" presId="urn:microsoft.com/office/officeart/2005/8/layout/hList7"/>
    <dgm:cxn modelId="{08E045E3-0116-40CF-B11E-D1F20D0BF048}" type="presOf" srcId="{634D081E-7499-46AC-B175-866D773EBFE3}" destId="{BF91E976-6152-4A5C-98EB-59A5D9DF1D1E}" srcOrd="0" destOrd="0" presId="urn:microsoft.com/office/officeart/2005/8/layout/hList7"/>
    <dgm:cxn modelId="{48E965E9-C57C-4335-935E-F834ABB9645F}" type="presOf" srcId="{BEB5CBDF-8AC5-4BAE-9A35-A9AA8CE4D5BE}" destId="{78CF5D5E-3B36-4B71-A25E-6931216880D5}" srcOrd="0" destOrd="0" presId="urn:microsoft.com/office/officeart/2005/8/layout/hList7"/>
    <dgm:cxn modelId="{F142686B-7BAD-48A8-88D6-C961039E8C07}" type="presParOf" srcId="{1F1027CD-5BDE-4650-8496-37C83C8F04E7}" destId="{27C12739-145D-4B46-976D-6A60929926CD}" srcOrd="0" destOrd="0" presId="urn:microsoft.com/office/officeart/2005/8/layout/hList7"/>
    <dgm:cxn modelId="{B550EDAD-D3BE-4C35-B0DA-E213D3EF2A1A}" type="presParOf" srcId="{1F1027CD-5BDE-4650-8496-37C83C8F04E7}" destId="{CB20F429-0922-4E99-882A-0AAC6C526624}" srcOrd="1" destOrd="0" presId="urn:microsoft.com/office/officeart/2005/8/layout/hList7"/>
    <dgm:cxn modelId="{01A793E4-A7AF-4344-8C12-41F04DA020B8}" type="presParOf" srcId="{CB20F429-0922-4E99-882A-0AAC6C526624}" destId="{B44CB793-CBF9-482D-B48D-71B55C23AF4E}" srcOrd="0" destOrd="0" presId="urn:microsoft.com/office/officeart/2005/8/layout/hList7"/>
    <dgm:cxn modelId="{98B7FE59-46F4-495B-AB60-CB44D3EC6DD1}" type="presParOf" srcId="{B44CB793-CBF9-482D-B48D-71B55C23AF4E}" destId="{81DC20D1-835C-42A9-9938-F6C2F610884D}" srcOrd="0" destOrd="0" presId="urn:microsoft.com/office/officeart/2005/8/layout/hList7"/>
    <dgm:cxn modelId="{97540C6A-DA46-468F-B9DE-D357933CE4D8}" type="presParOf" srcId="{B44CB793-CBF9-482D-B48D-71B55C23AF4E}" destId="{AE4AC526-380B-43FB-AA3E-DE638B7DE79C}" srcOrd="1" destOrd="0" presId="urn:microsoft.com/office/officeart/2005/8/layout/hList7"/>
    <dgm:cxn modelId="{6840810B-2631-4EE8-9ED3-C4C7EB569A82}" type="presParOf" srcId="{B44CB793-CBF9-482D-B48D-71B55C23AF4E}" destId="{84BB4195-1E59-4FFE-93EF-65DD234D963C}" srcOrd="2" destOrd="0" presId="urn:microsoft.com/office/officeart/2005/8/layout/hList7"/>
    <dgm:cxn modelId="{C00F0D2F-F06E-49BA-9586-418C28666898}" type="presParOf" srcId="{B44CB793-CBF9-482D-B48D-71B55C23AF4E}" destId="{95601D75-FA2D-4EA8-9763-54026E1642D2}" srcOrd="3" destOrd="0" presId="urn:microsoft.com/office/officeart/2005/8/layout/hList7"/>
    <dgm:cxn modelId="{4BE39F29-99E9-4C8A-8364-85C11147780C}" type="presParOf" srcId="{CB20F429-0922-4E99-882A-0AAC6C526624}" destId="{78CF5D5E-3B36-4B71-A25E-6931216880D5}" srcOrd="1" destOrd="0" presId="urn:microsoft.com/office/officeart/2005/8/layout/hList7"/>
    <dgm:cxn modelId="{EB404340-66BA-4AED-A6FE-55F551A4E8CC}" type="presParOf" srcId="{CB20F429-0922-4E99-882A-0AAC6C526624}" destId="{18E4F1EE-69AD-4929-BC98-91C538F2F096}" srcOrd="2" destOrd="0" presId="urn:microsoft.com/office/officeart/2005/8/layout/hList7"/>
    <dgm:cxn modelId="{75FD4108-57DF-4813-B472-3D0EE34EEFCC}" type="presParOf" srcId="{18E4F1EE-69AD-4929-BC98-91C538F2F096}" destId="{4F371938-67E8-41E5-A48E-84EA572BB6A2}" srcOrd="0" destOrd="0" presId="urn:microsoft.com/office/officeart/2005/8/layout/hList7"/>
    <dgm:cxn modelId="{D61FF251-F53A-437B-B46A-8A4363738D15}" type="presParOf" srcId="{18E4F1EE-69AD-4929-BC98-91C538F2F096}" destId="{D2322843-3AE3-4704-B962-D26BD8920F83}" srcOrd="1" destOrd="0" presId="urn:microsoft.com/office/officeart/2005/8/layout/hList7"/>
    <dgm:cxn modelId="{BF6FF413-3C65-4238-9BF5-BF55C2276505}" type="presParOf" srcId="{18E4F1EE-69AD-4929-BC98-91C538F2F096}" destId="{8F817EB2-0009-4BDD-9A30-E615A64A8601}" srcOrd="2" destOrd="0" presId="urn:microsoft.com/office/officeart/2005/8/layout/hList7"/>
    <dgm:cxn modelId="{EAE62F4F-337E-4BBF-9DB1-ECA742FDC385}" type="presParOf" srcId="{18E4F1EE-69AD-4929-BC98-91C538F2F096}" destId="{23C306A5-6702-4C60-B96D-54A40B12EE4F}" srcOrd="3" destOrd="0" presId="urn:microsoft.com/office/officeart/2005/8/layout/hList7"/>
    <dgm:cxn modelId="{BBEEDD12-863D-45E4-B813-85CD0C3B3102}" type="presParOf" srcId="{CB20F429-0922-4E99-882A-0AAC6C526624}" destId="{011DF344-9268-4360-8ADF-03788853500C}" srcOrd="3" destOrd="0" presId="urn:microsoft.com/office/officeart/2005/8/layout/hList7"/>
    <dgm:cxn modelId="{0ACDCCC8-4F6C-4F2C-BAB5-C9E225AC976C}" type="presParOf" srcId="{CB20F429-0922-4E99-882A-0AAC6C526624}" destId="{B1148791-75C9-4938-8BA1-4E8F052EF757}" srcOrd="4" destOrd="0" presId="urn:microsoft.com/office/officeart/2005/8/layout/hList7"/>
    <dgm:cxn modelId="{A5CC142D-9B03-4180-B46D-1D78139C67D8}" type="presParOf" srcId="{B1148791-75C9-4938-8BA1-4E8F052EF757}" destId="{BEC22008-2095-4E5B-A153-66176F06E4EC}" srcOrd="0" destOrd="0" presId="urn:microsoft.com/office/officeart/2005/8/layout/hList7"/>
    <dgm:cxn modelId="{A31B4D69-DE15-4591-A9E4-1394C9E57015}" type="presParOf" srcId="{B1148791-75C9-4938-8BA1-4E8F052EF757}" destId="{4FCBA292-EF27-483F-8AAF-9AFF58837A70}" srcOrd="1" destOrd="0" presId="urn:microsoft.com/office/officeart/2005/8/layout/hList7"/>
    <dgm:cxn modelId="{37BF4608-FC54-4F8F-9AAB-EEFFAA92EEFC}" type="presParOf" srcId="{B1148791-75C9-4938-8BA1-4E8F052EF757}" destId="{14B831BC-B93B-41FB-A6C4-0D4A18B508EB}" srcOrd="2" destOrd="0" presId="urn:microsoft.com/office/officeart/2005/8/layout/hList7"/>
    <dgm:cxn modelId="{C398537D-F905-4354-A929-FFD3C8A650DB}" type="presParOf" srcId="{B1148791-75C9-4938-8BA1-4E8F052EF757}" destId="{0CB9C51D-ECB9-4183-BA83-EE53453C2B23}" srcOrd="3" destOrd="0" presId="urn:microsoft.com/office/officeart/2005/8/layout/hList7"/>
    <dgm:cxn modelId="{517572C4-C332-438D-9B6D-1F57C8568F4E}" type="presParOf" srcId="{CB20F429-0922-4E99-882A-0AAC6C526624}" destId="{76AFE40B-EA32-4C61-9D66-7BD2294F4A3C}" srcOrd="5" destOrd="0" presId="urn:microsoft.com/office/officeart/2005/8/layout/hList7"/>
    <dgm:cxn modelId="{7FFCE102-A589-41A7-9D7A-1D2A392C19D7}" type="presParOf" srcId="{CB20F429-0922-4E99-882A-0AAC6C526624}" destId="{36EF2A06-E589-4477-B439-2E10D515E88A}" srcOrd="6" destOrd="0" presId="urn:microsoft.com/office/officeart/2005/8/layout/hList7"/>
    <dgm:cxn modelId="{1E21BDB3-63B9-4AD2-B7FA-11C904365EC8}" type="presParOf" srcId="{36EF2A06-E589-4477-B439-2E10D515E88A}" destId="{BF91E976-6152-4A5C-98EB-59A5D9DF1D1E}" srcOrd="0" destOrd="0" presId="urn:microsoft.com/office/officeart/2005/8/layout/hList7"/>
    <dgm:cxn modelId="{26C0F085-B46A-4E26-8D63-6D93B9B87B6D}" type="presParOf" srcId="{36EF2A06-E589-4477-B439-2E10D515E88A}" destId="{A8C86DE7-2A3D-4414-BFFF-E68EF56FE8F7}" srcOrd="1" destOrd="0" presId="urn:microsoft.com/office/officeart/2005/8/layout/hList7"/>
    <dgm:cxn modelId="{149E76CF-00B3-4460-BF7E-AA251A094DB9}" type="presParOf" srcId="{36EF2A06-E589-4477-B439-2E10D515E88A}" destId="{27E86035-44E9-4879-8A7D-35D690866740}" srcOrd="2" destOrd="0" presId="urn:microsoft.com/office/officeart/2005/8/layout/hList7"/>
    <dgm:cxn modelId="{0CF31A17-E9C0-460B-8FC3-365BE58B7F98}" type="presParOf" srcId="{36EF2A06-E589-4477-B439-2E10D515E88A}" destId="{DF565745-C7AA-4C16-95F6-01B46BEDF78D}" srcOrd="3" destOrd="0" presId="urn:microsoft.com/office/officeart/2005/8/layout/hList7"/>
    <dgm:cxn modelId="{D897D260-4B6C-4789-BFE7-0A6F2E8CC42F}" type="presParOf" srcId="{CB20F429-0922-4E99-882A-0AAC6C526624}" destId="{D891D944-122A-4B9B-871B-5B4D66D248A1}" srcOrd="7" destOrd="0" presId="urn:microsoft.com/office/officeart/2005/8/layout/hList7"/>
    <dgm:cxn modelId="{04BFBDE2-BCB6-4FD8-8EC3-E7E429CB4689}" type="presParOf" srcId="{CB20F429-0922-4E99-882A-0AAC6C526624}" destId="{D1F67742-EE49-42F9-8AF1-49EDD3C976C0}" srcOrd="8" destOrd="0" presId="urn:microsoft.com/office/officeart/2005/8/layout/hList7"/>
    <dgm:cxn modelId="{8BE5BB55-185D-4B26-99D0-E8BFD6E7084D}" type="presParOf" srcId="{D1F67742-EE49-42F9-8AF1-49EDD3C976C0}" destId="{AB3B64EF-23C1-4A15-8FA5-A5EEF4E05B2C}" srcOrd="0" destOrd="0" presId="urn:microsoft.com/office/officeart/2005/8/layout/hList7"/>
    <dgm:cxn modelId="{BDADDE32-0815-4844-8CA7-AF01F3EC4FB1}" type="presParOf" srcId="{D1F67742-EE49-42F9-8AF1-49EDD3C976C0}" destId="{353A69C9-98FB-47B9-9FCE-C258D6C2EA25}" srcOrd="1" destOrd="0" presId="urn:microsoft.com/office/officeart/2005/8/layout/hList7"/>
    <dgm:cxn modelId="{585FA3D2-1D7A-459F-BF5F-CDE3283F6A6D}" type="presParOf" srcId="{D1F67742-EE49-42F9-8AF1-49EDD3C976C0}" destId="{C16D0EA4-06BD-4DF6-8806-6DC0BB521C14}" srcOrd="2" destOrd="0" presId="urn:microsoft.com/office/officeart/2005/8/layout/hList7"/>
    <dgm:cxn modelId="{77D35FDB-D37E-4FB6-A00B-0892611D7CFF}" type="presParOf" srcId="{D1F67742-EE49-42F9-8AF1-49EDD3C976C0}" destId="{C4812E21-E9A3-4F58-9CBD-5C8DA2048A0A}"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7C176B-E80C-4A44-A43A-B86BAD365385}"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US"/>
        </a:p>
      </dgm:t>
    </dgm:pt>
    <dgm:pt modelId="{FE8432AC-ECDB-5942-A396-AC770447A5FC}">
      <dgm:prSet phldrT="[Text]"/>
      <dgm:spPr/>
      <dgm:t>
        <a:bodyPr/>
        <a:lstStyle/>
        <a:p>
          <a:pPr algn="ctr"/>
          <a:r>
            <a:rPr lang="en-US" b="1" dirty="0">
              <a:solidFill>
                <a:srgbClr val="7030A0"/>
              </a:solidFill>
            </a:rPr>
            <a:t>Real-time analytics</a:t>
          </a:r>
        </a:p>
      </dgm:t>
    </dgm:pt>
    <dgm:pt modelId="{78970342-9087-6841-8632-8910871DB19D}" type="parTrans" cxnId="{756A19AA-296D-BF40-8037-C583CD3391A6}">
      <dgm:prSet/>
      <dgm:spPr/>
      <dgm:t>
        <a:bodyPr/>
        <a:lstStyle/>
        <a:p>
          <a:endParaRPr lang="en-US"/>
        </a:p>
      </dgm:t>
    </dgm:pt>
    <dgm:pt modelId="{B6541392-1C8B-604A-9724-8250A37D3872}" type="sibTrans" cxnId="{756A19AA-296D-BF40-8037-C583CD3391A6}">
      <dgm:prSet/>
      <dgm:spPr/>
      <dgm:t>
        <a:bodyPr/>
        <a:lstStyle/>
        <a:p>
          <a:endParaRPr lang="en-US"/>
        </a:p>
      </dgm:t>
    </dgm:pt>
    <dgm:pt modelId="{FBA62E0F-5A83-FB42-A697-9B344F7D622D}">
      <dgm:prSet phldrT="[Text]" custT="1"/>
      <dgm:spPr>
        <a:solidFill>
          <a:schemeClr val="accent1">
            <a:lumMod val="20000"/>
            <a:lumOff val="80000"/>
          </a:schemeClr>
        </a:solidFill>
      </dgm:spPr>
      <dgm:t>
        <a:bodyPr/>
        <a:lstStyle/>
        <a:p>
          <a:pPr algn="just">
            <a:buFont typeface="Arial" panose="020B0604020202020204" pitchFamily="34" charset="0"/>
            <a:buChar char="•"/>
          </a:pPr>
          <a:r>
            <a:rPr lang="en-US" sz="1200" dirty="0">
              <a:solidFill>
                <a:schemeClr val="tx2"/>
              </a:solidFill>
              <a:latin typeface="Segoe Print" panose="02000800000000000000" pitchFamily="2" charset="0"/>
            </a:rPr>
            <a:t>Increased revenue</a:t>
          </a:r>
        </a:p>
      </dgm:t>
    </dgm:pt>
    <dgm:pt modelId="{002919BC-C1B8-4449-B424-92D6181CB35D}" type="parTrans" cxnId="{405C6531-D732-3841-B22C-E6D4B6F6C1AA}">
      <dgm:prSet/>
      <dgm:spPr/>
      <dgm:t>
        <a:bodyPr/>
        <a:lstStyle/>
        <a:p>
          <a:endParaRPr lang="en-US"/>
        </a:p>
      </dgm:t>
    </dgm:pt>
    <dgm:pt modelId="{1E640576-AFFD-414B-9775-90BD9717B836}" type="sibTrans" cxnId="{405C6531-D732-3841-B22C-E6D4B6F6C1AA}">
      <dgm:prSet/>
      <dgm:spPr/>
      <dgm:t>
        <a:bodyPr/>
        <a:lstStyle/>
        <a:p>
          <a:endParaRPr lang="en-US"/>
        </a:p>
      </dgm:t>
    </dgm:pt>
    <dgm:pt modelId="{C6017B16-C9F2-7C4F-89AE-7934ABBBD577}">
      <dgm:prSet phldrT="[Text]"/>
      <dgm:spPr/>
      <dgm:t>
        <a:bodyPr/>
        <a:lstStyle/>
        <a:p>
          <a:pPr algn="ctr"/>
          <a:r>
            <a:rPr lang="en-US" b="1" dirty="0">
              <a:solidFill>
                <a:srgbClr val="7030A0"/>
              </a:solidFill>
            </a:rPr>
            <a:t>Machine Learning </a:t>
          </a:r>
        </a:p>
      </dgm:t>
    </dgm:pt>
    <dgm:pt modelId="{205633AA-97E4-C044-9467-1F3462EA21A3}" type="parTrans" cxnId="{4A2DE279-926F-F54E-BBDC-73EABE87255A}">
      <dgm:prSet/>
      <dgm:spPr/>
      <dgm:t>
        <a:bodyPr/>
        <a:lstStyle/>
        <a:p>
          <a:endParaRPr lang="en-US"/>
        </a:p>
      </dgm:t>
    </dgm:pt>
    <dgm:pt modelId="{307AF5F3-7DFC-E240-8838-038A1BDAC953}" type="sibTrans" cxnId="{4A2DE279-926F-F54E-BBDC-73EABE87255A}">
      <dgm:prSet/>
      <dgm:spPr/>
      <dgm:t>
        <a:bodyPr/>
        <a:lstStyle/>
        <a:p>
          <a:endParaRPr lang="en-US"/>
        </a:p>
      </dgm:t>
    </dgm:pt>
    <dgm:pt modelId="{4DDAC434-2BBF-9F42-B858-A4814B599C18}">
      <dgm:prSet phldrT="[Text]" custT="1"/>
      <dgm:spPr>
        <a:solidFill>
          <a:schemeClr val="accent1">
            <a:lumMod val="20000"/>
            <a:lumOff val="80000"/>
          </a:schemeClr>
        </a:solidFill>
      </dgm:spPr>
      <dgm:t>
        <a:bodyPr/>
        <a:lstStyle/>
        <a:p>
          <a:pPr>
            <a:buFont typeface="Arial" panose="020B0604020202020204" pitchFamily="34" charset="0"/>
            <a:buChar char="•"/>
          </a:pPr>
          <a:r>
            <a:rPr lang="en-US" sz="1200" kern="1200" dirty="0">
              <a:solidFill>
                <a:schemeClr val="tx2"/>
              </a:solidFill>
              <a:latin typeface="Segoe Print" panose="02000800000000000000" pitchFamily="2" charset="0"/>
            </a:rPr>
            <a:t>Reduce inventory carryovers 50%</a:t>
          </a:r>
          <a:endParaRPr lang="en-US" sz="1200" kern="1200" dirty="0"/>
        </a:p>
      </dgm:t>
    </dgm:pt>
    <dgm:pt modelId="{D96154BD-3A48-8B45-B059-73549F679D6A}" type="parTrans" cxnId="{9C21607B-4A08-2E4C-8EF0-87C933DA1C15}">
      <dgm:prSet/>
      <dgm:spPr/>
      <dgm:t>
        <a:bodyPr/>
        <a:lstStyle/>
        <a:p>
          <a:endParaRPr lang="en-US"/>
        </a:p>
      </dgm:t>
    </dgm:pt>
    <dgm:pt modelId="{EED69BF5-1CA2-4B4D-AECB-0BB7F31FE3E0}" type="sibTrans" cxnId="{9C21607B-4A08-2E4C-8EF0-87C933DA1C15}">
      <dgm:prSet/>
      <dgm:spPr/>
      <dgm:t>
        <a:bodyPr/>
        <a:lstStyle/>
        <a:p>
          <a:endParaRPr lang="en-US"/>
        </a:p>
      </dgm:t>
    </dgm:pt>
    <dgm:pt modelId="{555D3CAA-7233-5F49-8FB0-09DC32E86A35}">
      <dgm:prSet phldrT="[Text]" custT="1"/>
      <dgm:spPr>
        <a:solidFill>
          <a:schemeClr val="accent1">
            <a:lumMod val="20000"/>
            <a:lumOff val="80000"/>
          </a:schemeClr>
        </a:solidFill>
      </dgm:spPr>
      <dgm:t>
        <a:bodyPr/>
        <a:lstStyle/>
        <a:p>
          <a:endParaRPr lang="en-US" sz="1200" kern="1200" dirty="0"/>
        </a:p>
      </dgm:t>
    </dgm:pt>
    <dgm:pt modelId="{DF35572D-A37A-E847-AA0D-C8EA3D9AD04D}" type="parTrans" cxnId="{6304961B-5CF6-CE40-BF02-0D93FC97E35C}">
      <dgm:prSet/>
      <dgm:spPr/>
      <dgm:t>
        <a:bodyPr/>
        <a:lstStyle/>
        <a:p>
          <a:endParaRPr lang="en-US"/>
        </a:p>
      </dgm:t>
    </dgm:pt>
    <dgm:pt modelId="{6151D5B6-DA5F-094F-9A6D-582A43FC99FB}" type="sibTrans" cxnId="{6304961B-5CF6-CE40-BF02-0D93FC97E35C}">
      <dgm:prSet/>
      <dgm:spPr/>
      <dgm:t>
        <a:bodyPr/>
        <a:lstStyle/>
        <a:p>
          <a:endParaRPr lang="en-US"/>
        </a:p>
      </dgm:t>
    </dgm:pt>
    <dgm:pt modelId="{D8E35860-6326-4449-A0E9-091EC8E5533B}">
      <dgm:prSet phldrT="[Text]"/>
      <dgm:spPr/>
      <dgm:t>
        <a:bodyPr/>
        <a:lstStyle/>
        <a:p>
          <a:pPr algn="ctr"/>
          <a:r>
            <a:rPr lang="en-US" b="1" dirty="0">
              <a:solidFill>
                <a:srgbClr val="7030A0"/>
              </a:solidFill>
            </a:rPr>
            <a:t>Big-Data Query</a:t>
          </a:r>
        </a:p>
      </dgm:t>
    </dgm:pt>
    <dgm:pt modelId="{745BE706-C8B1-7946-88C8-C2B08E45189D}" type="parTrans" cxnId="{BFFD74B4-4AA8-2A48-B98B-F887FCB57228}">
      <dgm:prSet/>
      <dgm:spPr/>
      <dgm:t>
        <a:bodyPr/>
        <a:lstStyle/>
        <a:p>
          <a:endParaRPr lang="en-US"/>
        </a:p>
      </dgm:t>
    </dgm:pt>
    <dgm:pt modelId="{74AEB918-3A15-4742-B4A1-BD4FC62F500D}" type="sibTrans" cxnId="{BFFD74B4-4AA8-2A48-B98B-F887FCB57228}">
      <dgm:prSet/>
      <dgm:spPr/>
      <dgm:t>
        <a:bodyPr/>
        <a:lstStyle/>
        <a:p>
          <a:endParaRPr lang="en-US"/>
        </a:p>
      </dgm:t>
    </dgm:pt>
    <dgm:pt modelId="{155B21E1-700C-0341-8AE4-282E77EF0882}">
      <dgm:prSet phldrT="[Text]" custT="1"/>
      <dgm:spPr>
        <a:solidFill>
          <a:schemeClr val="accent1">
            <a:lumMod val="20000"/>
            <a:lumOff val="80000"/>
          </a:schemeClr>
        </a:solidFill>
      </dgm:spPr>
      <dgm:t>
        <a:bodyPr/>
        <a:lstStyle/>
        <a:p>
          <a:pPr marL="57150" lvl="1" indent="0" algn="l" defTabSz="4445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Black Friday turnover up 50%LY </a:t>
          </a:r>
          <a:endParaRPr lang="en-US" sz="1200" kern="1200" dirty="0"/>
        </a:p>
      </dgm:t>
    </dgm:pt>
    <dgm:pt modelId="{DFB0D881-A421-1E48-8CF7-9A4D6D2D58EA}" type="parTrans" cxnId="{0A84C35E-4A5F-C64F-860F-EA1BDFA49D4B}">
      <dgm:prSet/>
      <dgm:spPr/>
      <dgm:t>
        <a:bodyPr/>
        <a:lstStyle/>
        <a:p>
          <a:endParaRPr lang="en-US"/>
        </a:p>
      </dgm:t>
    </dgm:pt>
    <dgm:pt modelId="{E81ADC06-8EAF-8D4A-A78B-47D6FC2F8080}" type="sibTrans" cxnId="{0A84C35E-4A5F-C64F-860F-EA1BDFA49D4B}">
      <dgm:prSet/>
      <dgm:spPr/>
      <dgm:t>
        <a:bodyPr/>
        <a:lstStyle/>
        <a:p>
          <a:endParaRPr lang="en-US"/>
        </a:p>
      </dgm:t>
    </dgm:pt>
    <dgm:pt modelId="{A7EB42A6-C597-C542-BE3B-F86F68B438DC}">
      <dgm:prSet phldrT="[Text]" custT="1"/>
      <dgm:spPr>
        <a:solidFill>
          <a:schemeClr val="accent1">
            <a:lumMod val="20000"/>
            <a:lumOff val="80000"/>
          </a:schemeClr>
        </a:solidFill>
      </dgm:spPr>
      <dgm:t>
        <a:bodyPr/>
        <a:lstStyle/>
        <a:p>
          <a:pPr algn="just">
            <a:buFont typeface="Arial" panose="020B0604020202020204" pitchFamily="34" charset="0"/>
            <a:buChar char="•"/>
          </a:pPr>
          <a:r>
            <a:rPr lang="en-US" sz="1200" dirty="0">
              <a:solidFill>
                <a:schemeClr val="tx2"/>
              </a:solidFill>
              <a:latin typeface="Segoe Print" panose="02000800000000000000" pitchFamily="2" charset="0"/>
            </a:rPr>
            <a:t>Enhanced Customer Exp.</a:t>
          </a:r>
        </a:p>
      </dgm:t>
    </dgm:pt>
    <dgm:pt modelId="{C9BC9A4D-02C1-624C-BD73-E8AD583CA613}" type="parTrans" cxnId="{0BA8AD21-14CB-144A-B3DC-A2E3B57A55F1}">
      <dgm:prSet/>
      <dgm:spPr/>
      <dgm:t>
        <a:bodyPr/>
        <a:lstStyle/>
        <a:p>
          <a:endParaRPr lang="en-US"/>
        </a:p>
      </dgm:t>
    </dgm:pt>
    <dgm:pt modelId="{A495B738-B846-684D-A644-B352B1105A76}" type="sibTrans" cxnId="{0BA8AD21-14CB-144A-B3DC-A2E3B57A55F1}">
      <dgm:prSet/>
      <dgm:spPr/>
      <dgm:t>
        <a:bodyPr/>
        <a:lstStyle/>
        <a:p>
          <a:endParaRPr lang="en-US"/>
        </a:p>
      </dgm:t>
    </dgm:pt>
    <dgm:pt modelId="{A565E845-B3A5-9942-868D-137AB05A020B}">
      <dgm:prSet phldrT="[Text]" custT="1"/>
      <dgm:spPr>
        <a:solidFill>
          <a:schemeClr val="accent1">
            <a:lumMod val="20000"/>
            <a:lumOff val="80000"/>
          </a:schemeClr>
        </a:solidFill>
      </dgm:spPr>
      <dgm:t>
        <a:bodyPr/>
        <a:lstStyle/>
        <a:p>
          <a:pPr>
            <a:buFont typeface="Arial" panose="020B0604020202020204" pitchFamily="34" charset="0"/>
            <a:buChar char="•"/>
          </a:pPr>
          <a:r>
            <a:rPr lang="en-US" sz="1200" kern="1200" dirty="0">
              <a:solidFill>
                <a:srgbClr val="242852"/>
              </a:solidFill>
              <a:latin typeface="Segoe Print" panose="02000800000000000000" pitchFamily="2" charset="0"/>
              <a:ea typeface="+mn-ea"/>
              <a:cs typeface="+mn-cs"/>
            </a:rPr>
            <a:t>Demand planning accuracy </a:t>
          </a:r>
          <a:r>
            <a:rPr lang="en-US" sz="1200" kern="1200" dirty="0" err="1">
              <a:solidFill>
                <a:srgbClr val="242852"/>
              </a:solidFill>
              <a:latin typeface="Segoe Print" panose="02000800000000000000" pitchFamily="2" charset="0"/>
              <a:ea typeface="+mn-ea"/>
              <a:cs typeface="+mn-cs"/>
            </a:rPr>
            <a:t>QoQ</a:t>
          </a:r>
          <a:endParaRPr lang="en-US" sz="1200" kern="1200" dirty="0">
            <a:solidFill>
              <a:srgbClr val="242852"/>
            </a:solidFill>
            <a:latin typeface="Segoe Print" panose="02000800000000000000" pitchFamily="2" charset="0"/>
            <a:ea typeface="+mn-ea"/>
            <a:cs typeface="+mn-cs"/>
          </a:endParaRPr>
        </a:p>
      </dgm:t>
    </dgm:pt>
    <dgm:pt modelId="{195DF6AC-26F5-2447-9ED0-6F383163E47C}" type="parTrans" cxnId="{63E40C17-48B2-BB46-B26F-518834AF2ACA}">
      <dgm:prSet/>
      <dgm:spPr/>
      <dgm:t>
        <a:bodyPr/>
        <a:lstStyle/>
        <a:p>
          <a:endParaRPr lang="en-US"/>
        </a:p>
      </dgm:t>
    </dgm:pt>
    <dgm:pt modelId="{AB84BC45-B897-4F4A-BD33-F426CD709B41}" type="sibTrans" cxnId="{63E40C17-48B2-BB46-B26F-518834AF2ACA}">
      <dgm:prSet/>
      <dgm:spPr/>
      <dgm:t>
        <a:bodyPr/>
        <a:lstStyle/>
        <a:p>
          <a:endParaRPr lang="en-US"/>
        </a:p>
      </dgm:t>
    </dgm:pt>
    <dgm:pt modelId="{204F2F15-048D-B24F-8458-4F85C550E8CF}">
      <dgm:prSet phldrT="[Text]" custT="1"/>
      <dgm:spPr>
        <a:solidFill>
          <a:schemeClr val="accent1">
            <a:lumMod val="20000"/>
            <a:lumOff val="80000"/>
          </a:schemeClr>
        </a:solidFill>
      </dgm:spPr>
      <dgm:t>
        <a:bodyPr/>
        <a:lstStyle/>
        <a:p>
          <a:pPr marL="57150" lvl="1" indent="-57150" algn="l" defTabSz="444500">
            <a:lnSpc>
              <a:spcPct val="90000"/>
            </a:lnSpc>
            <a:spcBef>
              <a:spcPct val="0"/>
            </a:spcBef>
            <a:spcAft>
              <a:spcPct val="15000"/>
            </a:spcAft>
            <a:buFont typeface="Arial" panose="020B0604020202020204" pitchFamily="34" charset="0"/>
            <a:buChar char="•"/>
          </a:pPr>
          <a:r>
            <a:rPr lang="en-US" sz="1200" kern="1200" dirty="0">
              <a:solidFill>
                <a:srgbClr val="242852"/>
              </a:solidFill>
              <a:latin typeface="Segoe Print" panose="02000800000000000000" pitchFamily="2" charset="0"/>
              <a:ea typeface="+mn-ea"/>
              <a:cs typeface="+mn-cs"/>
            </a:rPr>
            <a:t>Aggregate data sources for improved analytics.</a:t>
          </a:r>
        </a:p>
      </dgm:t>
    </dgm:pt>
    <dgm:pt modelId="{3C8DBC3E-0BD1-BD46-8143-5E7E994FF45A}" type="parTrans" cxnId="{4A465C42-8F0B-9E48-86C8-6FFFA75C0C4E}">
      <dgm:prSet/>
      <dgm:spPr/>
      <dgm:t>
        <a:bodyPr/>
        <a:lstStyle/>
        <a:p>
          <a:endParaRPr lang="en-US"/>
        </a:p>
      </dgm:t>
    </dgm:pt>
    <dgm:pt modelId="{5B7F0AED-1946-5F45-932D-39418C2B2AC6}" type="sibTrans" cxnId="{4A465C42-8F0B-9E48-86C8-6FFFA75C0C4E}">
      <dgm:prSet/>
      <dgm:spPr/>
      <dgm:t>
        <a:bodyPr/>
        <a:lstStyle/>
        <a:p>
          <a:endParaRPr lang="en-US"/>
        </a:p>
      </dgm:t>
    </dgm:pt>
    <dgm:pt modelId="{5A8F61CE-76DF-2941-B96F-F1BD1DED1898}" type="pres">
      <dgm:prSet presAssocID="{D37C176B-E80C-4A44-A43A-B86BAD365385}" presName="linearFlow" presStyleCnt="0">
        <dgm:presLayoutVars>
          <dgm:dir/>
          <dgm:animLvl val="lvl"/>
          <dgm:resizeHandles/>
        </dgm:presLayoutVars>
      </dgm:prSet>
      <dgm:spPr/>
    </dgm:pt>
    <dgm:pt modelId="{BD70CEEC-D3C3-6242-92DC-F60A28F044C9}" type="pres">
      <dgm:prSet presAssocID="{FE8432AC-ECDB-5942-A396-AC770447A5FC}" presName="compositeNode" presStyleCnt="0">
        <dgm:presLayoutVars>
          <dgm:bulletEnabled val="1"/>
        </dgm:presLayoutVars>
      </dgm:prSet>
      <dgm:spPr/>
    </dgm:pt>
    <dgm:pt modelId="{6C9FAF5B-C170-5044-A8A0-74B6C2F7F99D}" type="pres">
      <dgm:prSet presAssocID="{FE8432AC-ECDB-5942-A396-AC770447A5FC}" presName="image" presStyleLbl="fgImgPlace1" presStyleIdx="0" presStyleCnt="3" custScaleX="133381" custScaleY="116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233" t="19614" r="10233" b="19614"/>
          </a:stretch>
        </a:blipFill>
      </dgm:spPr>
    </dgm:pt>
    <dgm:pt modelId="{866B0CEA-068E-C641-AD4E-6DC84C62247F}" type="pres">
      <dgm:prSet presAssocID="{FE8432AC-ECDB-5942-A396-AC770447A5FC}" presName="childNode" presStyleLbl="node1" presStyleIdx="0" presStyleCnt="3">
        <dgm:presLayoutVars>
          <dgm:bulletEnabled val="1"/>
        </dgm:presLayoutVars>
      </dgm:prSet>
      <dgm:spPr/>
    </dgm:pt>
    <dgm:pt modelId="{ECD5B089-EC06-4E44-A40F-76365053F2C8}" type="pres">
      <dgm:prSet presAssocID="{FE8432AC-ECDB-5942-A396-AC770447A5FC}" presName="parentNode" presStyleLbl="revTx" presStyleIdx="0" presStyleCnt="3" custLinFactNeighborX="52443">
        <dgm:presLayoutVars>
          <dgm:chMax val="0"/>
          <dgm:bulletEnabled val="1"/>
        </dgm:presLayoutVars>
      </dgm:prSet>
      <dgm:spPr/>
    </dgm:pt>
    <dgm:pt modelId="{BA30A52F-68C3-FB43-BB87-858908182366}" type="pres">
      <dgm:prSet presAssocID="{B6541392-1C8B-604A-9724-8250A37D3872}" presName="sibTrans" presStyleCnt="0"/>
      <dgm:spPr/>
    </dgm:pt>
    <dgm:pt modelId="{9D0C3DC5-DFD9-1D41-AA40-10A2E2B89ECB}" type="pres">
      <dgm:prSet presAssocID="{C6017B16-C9F2-7C4F-89AE-7934ABBBD577}" presName="compositeNode" presStyleCnt="0">
        <dgm:presLayoutVars>
          <dgm:bulletEnabled val="1"/>
        </dgm:presLayoutVars>
      </dgm:prSet>
      <dgm:spPr/>
    </dgm:pt>
    <dgm:pt modelId="{D27574CD-704A-A646-94D6-9009F2665F1B}" type="pres">
      <dgm:prSet presAssocID="{C6017B16-C9F2-7C4F-89AE-7934ABBBD577}" presName="image" presStyleLbl="fgImgPlace1" presStyleIdx="1" presStyleCnt="3" custScaleX="201845" custLinFactNeighborX="1574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131" t="-7539" r="1131" b="-7539"/>
          </a:stretch>
        </a:blipFill>
      </dgm:spPr>
    </dgm:pt>
    <dgm:pt modelId="{A3C8B36C-3F6D-5042-9E32-D43D6B472F82}" type="pres">
      <dgm:prSet presAssocID="{C6017B16-C9F2-7C4F-89AE-7934ABBBD577}" presName="childNode" presStyleLbl="node1" presStyleIdx="1" presStyleCnt="3" custScaleX="119615">
        <dgm:presLayoutVars>
          <dgm:bulletEnabled val="1"/>
        </dgm:presLayoutVars>
      </dgm:prSet>
      <dgm:spPr/>
    </dgm:pt>
    <dgm:pt modelId="{7D6F8050-53D7-504A-9FAB-5839764EAB88}" type="pres">
      <dgm:prSet presAssocID="{C6017B16-C9F2-7C4F-89AE-7934ABBBD577}" presName="parentNode" presStyleLbl="revTx" presStyleIdx="1" presStyleCnt="3" custLinFactNeighborX="0">
        <dgm:presLayoutVars>
          <dgm:chMax val="0"/>
          <dgm:bulletEnabled val="1"/>
        </dgm:presLayoutVars>
      </dgm:prSet>
      <dgm:spPr/>
    </dgm:pt>
    <dgm:pt modelId="{914A7799-D41B-8E42-8EC8-6EAFEB7E7405}" type="pres">
      <dgm:prSet presAssocID="{307AF5F3-7DFC-E240-8838-038A1BDAC953}" presName="sibTrans" presStyleCnt="0"/>
      <dgm:spPr/>
    </dgm:pt>
    <dgm:pt modelId="{206061CB-96A6-0A4E-8F90-E15BC1F7DBDB}" type="pres">
      <dgm:prSet presAssocID="{D8E35860-6326-4449-A0E9-091EC8E5533B}" presName="compositeNode" presStyleCnt="0">
        <dgm:presLayoutVars>
          <dgm:bulletEnabled val="1"/>
        </dgm:presLayoutVars>
      </dgm:prSet>
      <dgm:spPr/>
    </dgm:pt>
    <dgm:pt modelId="{047AEAF8-984E-8049-ACAA-80E7CCA7072F}" type="pres">
      <dgm:prSet presAssocID="{D8E35860-6326-4449-A0E9-091EC8E5533B}"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B48FB8F0-3652-FE41-866F-ED96599E243C}" type="pres">
      <dgm:prSet presAssocID="{D8E35860-6326-4449-A0E9-091EC8E5533B}" presName="childNode" presStyleLbl="node1" presStyleIdx="2" presStyleCnt="3" custScaleX="126745">
        <dgm:presLayoutVars>
          <dgm:bulletEnabled val="1"/>
        </dgm:presLayoutVars>
      </dgm:prSet>
      <dgm:spPr/>
    </dgm:pt>
    <dgm:pt modelId="{8E733F59-3564-A740-AF7B-80F62037D609}" type="pres">
      <dgm:prSet presAssocID="{D8E35860-6326-4449-A0E9-091EC8E5533B}" presName="parentNode" presStyleLbl="revTx" presStyleIdx="2" presStyleCnt="3" custLinFactNeighborX="-17481">
        <dgm:presLayoutVars>
          <dgm:chMax val="0"/>
          <dgm:bulletEnabled val="1"/>
        </dgm:presLayoutVars>
      </dgm:prSet>
      <dgm:spPr/>
    </dgm:pt>
  </dgm:ptLst>
  <dgm:cxnLst>
    <dgm:cxn modelId="{63E40C17-48B2-BB46-B26F-518834AF2ACA}" srcId="{C6017B16-C9F2-7C4F-89AE-7934ABBBD577}" destId="{A565E845-B3A5-9942-868D-137AB05A020B}" srcOrd="1" destOrd="0" parTransId="{195DF6AC-26F5-2447-9ED0-6F383163E47C}" sibTransId="{AB84BC45-B897-4F4A-BD33-F426CD709B41}"/>
    <dgm:cxn modelId="{6304961B-5CF6-CE40-BF02-0D93FC97E35C}" srcId="{C6017B16-C9F2-7C4F-89AE-7934ABBBD577}" destId="{555D3CAA-7233-5F49-8FB0-09DC32E86A35}" srcOrd="2" destOrd="0" parTransId="{DF35572D-A37A-E847-AA0D-C8EA3D9AD04D}" sibTransId="{6151D5B6-DA5F-094F-9A6D-582A43FC99FB}"/>
    <dgm:cxn modelId="{45F4D11D-5397-E544-AFA7-BA70BF7451D6}" type="presOf" srcId="{FE8432AC-ECDB-5942-A396-AC770447A5FC}" destId="{ECD5B089-EC06-4E44-A40F-76365053F2C8}" srcOrd="0" destOrd="0" presId="urn:microsoft.com/office/officeart/2005/8/layout/hList2"/>
    <dgm:cxn modelId="{0BA8AD21-14CB-144A-B3DC-A2E3B57A55F1}" srcId="{FE8432AC-ECDB-5942-A396-AC770447A5FC}" destId="{A7EB42A6-C597-C542-BE3B-F86F68B438DC}" srcOrd="1" destOrd="0" parTransId="{C9BC9A4D-02C1-624C-BD73-E8AD583CA613}" sibTransId="{A495B738-B846-684D-A644-B352B1105A76}"/>
    <dgm:cxn modelId="{405C6531-D732-3841-B22C-E6D4B6F6C1AA}" srcId="{FE8432AC-ECDB-5942-A396-AC770447A5FC}" destId="{FBA62E0F-5A83-FB42-A697-9B344F7D622D}" srcOrd="0" destOrd="0" parTransId="{002919BC-C1B8-4449-B424-92D6181CB35D}" sibTransId="{1E640576-AFFD-414B-9775-90BD9717B836}"/>
    <dgm:cxn modelId="{0A84C35E-4A5F-C64F-860F-EA1BDFA49D4B}" srcId="{D8E35860-6326-4449-A0E9-091EC8E5533B}" destId="{155B21E1-700C-0341-8AE4-282E77EF0882}" srcOrd="0" destOrd="0" parTransId="{DFB0D881-A421-1E48-8CF7-9A4D6D2D58EA}" sibTransId="{E81ADC06-8EAF-8D4A-A78B-47D6FC2F8080}"/>
    <dgm:cxn modelId="{0F63F041-586A-4349-8164-9C7DC7A5DDA6}" type="presOf" srcId="{155B21E1-700C-0341-8AE4-282E77EF0882}" destId="{B48FB8F0-3652-FE41-866F-ED96599E243C}" srcOrd="0" destOrd="0" presId="urn:microsoft.com/office/officeart/2005/8/layout/hList2"/>
    <dgm:cxn modelId="{2E77F261-090B-554C-9A07-06FAD4778DBF}" type="presOf" srcId="{A565E845-B3A5-9942-868D-137AB05A020B}" destId="{A3C8B36C-3F6D-5042-9E32-D43D6B472F82}" srcOrd="0" destOrd="1" presId="urn:microsoft.com/office/officeart/2005/8/layout/hList2"/>
    <dgm:cxn modelId="{4A465C42-8F0B-9E48-86C8-6FFFA75C0C4E}" srcId="{D8E35860-6326-4449-A0E9-091EC8E5533B}" destId="{204F2F15-048D-B24F-8458-4F85C550E8CF}" srcOrd="1" destOrd="0" parTransId="{3C8DBC3E-0BD1-BD46-8143-5E7E994FF45A}" sibTransId="{5B7F0AED-1946-5F45-932D-39418C2B2AC6}"/>
    <dgm:cxn modelId="{BB146249-58F7-2E4F-9CA0-D8FE180A7B9C}" type="presOf" srcId="{4DDAC434-2BBF-9F42-B858-A4814B599C18}" destId="{A3C8B36C-3F6D-5042-9E32-D43D6B472F82}" srcOrd="0" destOrd="0" presId="urn:microsoft.com/office/officeart/2005/8/layout/hList2"/>
    <dgm:cxn modelId="{8FA83E53-D253-1942-AA91-D9D2E0DE7B3D}" type="presOf" srcId="{FBA62E0F-5A83-FB42-A697-9B344F7D622D}" destId="{866B0CEA-068E-C641-AD4E-6DC84C62247F}" srcOrd="0" destOrd="0" presId="urn:microsoft.com/office/officeart/2005/8/layout/hList2"/>
    <dgm:cxn modelId="{BAADE055-00B8-6D43-B336-E6722A552BA8}" type="presOf" srcId="{555D3CAA-7233-5F49-8FB0-09DC32E86A35}" destId="{A3C8B36C-3F6D-5042-9E32-D43D6B472F82}" srcOrd="0" destOrd="2" presId="urn:microsoft.com/office/officeart/2005/8/layout/hList2"/>
    <dgm:cxn modelId="{4A2DE279-926F-F54E-BBDC-73EABE87255A}" srcId="{D37C176B-E80C-4A44-A43A-B86BAD365385}" destId="{C6017B16-C9F2-7C4F-89AE-7934ABBBD577}" srcOrd="1" destOrd="0" parTransId="{205633AA-97E4-C044-9467-1F3462EA21A3}" sibTransId="{307AF5F3-7DFC-E240-8838-038A1BDAC953}"/>
    <dgm:cxn modelId="{9C21607B-4A08-2E4C-8EF0-87C933DA1C15}" srcId="{C6017B16-C9F2-7C4F-89AE-7934ABBBD577}" destId="{4DDAC434-2BBF-9F42-B858-A4814B599C18}" srcOrd="0" destOrd="0" parTransId="{D96154BD-3A48-8B45-B059-73549F679D6A}" sibTransId="{EED69BF5-1CA2-4B4D-AECB-0BB7F31FE3E0}"/>
    <dgm:cxn modelId="{E79FB399-9FA7-B441-8D39-CE7E76D4AAA8}" type="presOf" srcId="{D8E35860-6326-4449-A0E9-091EC8E5533B}" destId="{8E733F59-3564-A740-AF7B-80F62037D609}" srcOrd="0" destOrd="0" presId="urn:microsoft.com/office/officeart/2005/8/layout/hList2"/>
    <dgm:cxn modelId="{756A19AA-296D-BF40-8037-C583CD3391A6}" srcId="{D37C176B-E80C-4A44-A43A-B86BAD365385}" destId="{FE8432AC-ECDB-5942-A396-AC770447A5FC}" srcOrd="0" destOrd="0" parTransId="{78970342-9087-6841-8632-8910871DB19D}" sibTransId="{B6541392-1C8B-604A-9724-8250A37D3872}"/>
    <dgm:cxn modelId="{7E6318B1-5BD1-6F48-98FB-D100E926E09F}" type="presOf" srcId="{A7EB42A6-C597-C542-BE3B-F86F68B438DC}" destId="{866B0CEA-068E-C641-AD4E-6DC84C62247F}" srcOrd="0" destOrd="1" presId="urn:microsoft.com/office/officeart/2005/8/layout/hList2"/>
    <dgm:cxn modelId="{BFFD74B4-4AA8-2A48-B98B-F887FCB57228}" srcId="{D37C176B-E80C-4A44-A43A-B86BAD365385}" destId="{D8E35860-6326-4449-A0E9-091EC8E5533B}" srcOrd="2" destOrd="0" parTransId="{745BE706-C8B1-7946-88C8-C2B08E45189D}" sibTransId="{74AEB918-3A15-4742-B4A1-BD4FC62F500D}"/>
    <dgm:cxn modelId="{128CF9BE-E7DB-114B-AC2E-81306574BD4A}" type="presOf" srcId="{C6017B16-C9F2-7C4F-89AE-7934ABBBD577}" destId="{7D6F8050-53D7-504A-9FAB-5839764EAB88}" srcOrd="0" destOrd="0" presId="urn:microsoft.com/office/officeart/2005/8/layout/hList2"/>
    <dgm:cxn modelId="{C82DD2C6-F356-7B4C-9589-C885CAEA32E0}" type="presOf" srcId="{D37C176B-E80C-4A44-A43A-B86BAD365385}" destId="{5A8F61CE-76DF-2941-B96F-F1BD1DED1898}" srcOrd="0" destOrd="0" presId="urn:microsoft.com/office/officeart/2005/8/layout/hList2"/>
    <dgm:cxn modelId="{73AAADF7-6775-3945-8654-E36FF34095D7}" type="presOf" srcId="{204F2F15-048D-B24F-8458-4F85C550E8CF}" destId="{B48FB8F0-3652-FE41-866F-ED96599E243C}" srcOrd="0" destOrd="1" presId="urn:microsoft.com/office/officeart/2005/8/layout/hList2"/>
    <dgm:cxn modelId="{A15D22AF-F858-ED4D-B357-77560A97218C}" type="presParOf" srcId="{5A8F61CE-76DF-2941-B96F-F1BD1DED1898}" destId="{BD70CEEC-D3C3-6242-92DC-F60A28F044C9}" srcOrd="0" destOrd="0" presId="urn:microsoft.com/office/officeart/2005/8/layout/hList2"/>
    <dgm:cxn modelId="{1C0EFB3B-6655-BC40-B94D-0F52F5D2BDE3}" type="presParOf" srcId="{BD70CEEC-D3C3-6242-92DC-F60A28F044C9}" destId="{6C9FAF5B-C170-5044-A8A0-74B6C2F7F99D}" srcOrd="0" destOrd="0" presId="urn:microsoft.com/office/officeart/2005/8/layout/hList2"/>
    <dgm:cxn modelId="{A7298653-B3C3-844C-8DEC-72F2EEA7949D}" type="presParOf" srcId="{BD70CEEC-D3C3-6242-92DC-F60A28F044C9}" destId="{866B0CEA-068E-C641-AD4E-6DC84C62247F}" srcOrd="1" destOrd="0" presId="urn:microsoft.com/office/officeart/2005/8/layout/hList2"/>
    <dgm:cxn modelId="{2051A8A0-B828-024B-8CAC-10911C441D49}" type="presParOf" srcId="{BD70CEEC-D3C3-6242-92DC-F60A28F044C9}" destId="{ECD5B089-EC06-4E44-A40F-76365053F2C8}" srcOrd="2" destOrd="0" presId="urn:microsoft.com/office/officeart/2005/8/layout/hList2"/>
    <dgm:cxn modelId="{5F14544D-7951-1446-A166-319790FFD46B}" type="presParOf" srcId="{5A8F61CE-76DF-2941-B96F-F1BD1DED1898}" destId="{BA30A52F-68C3-FB43-BB87-858908182366}" srcOrd="1" destOrd="0" presId="urn:microsoft.com/office/officeart/2005/8/layout/hList2"/>
    <dgm:cxn modelId="{F18A9611-E417-E347-98CB-469AB0123AF3}" type="presParOf" srcId="{5A8F61CE-76DF-2941-B96F-F1BD1DED1898}" destId="{9D0C3DC5-DFD9-1D41-AA40-10A2E2B89ECB}" srcOrd="2" destOrd="0" presId="urn:microsoft.com/office/officeart/2005/8/layout/hList2"/>
    <dgm:cxn modelId="{B66D718D-2A9A-304F-9841-9DFE4570019D}" type="presParOf" srcId="{9D0C3DC5-DFD9-1D41-AA40-10A2E2B89ECB}" destId="{D27574CD-704A-A646-94D6-9009F2665F1B}" srcOrd="0" destOrd="0" presId="urn:microsoft.com/office/officeart/2005/8/layout/hList2"/>
    <dgm:cxn modelId="{43FB97F1-9C1C-954F-9CC9-50E464A65538}" type="presParOf" srcId="{9D0C3DC5-DFD9-1D41-AA40-10A2E2B89ECB}" destId="{A3C8B36C-3F6D-5042-9E32-D43D6B472F82}" srcOrd="1" destOrd="0" presId="urn:microsoft.com/office/officeart/2005/8/layout/hList2"/>
    <dgm:cxn modelId="{D7373D64-77BB-A64A-996E-63C303373EF0}" type="presParOf" srcId="{9D0C3DC5-DFD9-1D41-AA40-10A2E2B89ECB}" destId="{7D6F8050-53D7-504A-9FAB-5839764EAB88}" srcOrd="2" destOrd="0" presId="urn:microsoft.com/office/officeart/2005/8/layout/hList2"/>
    <dgm:cxn modelId="{CDFE35D0-48EA-C74D-849A-2D1CBAC859A0}" type="presParOf" srcId="{5A8F61CE-76DF-2941-B96F-F1BD1DED1898}" destId="{914A7799-D41B-8E42-8EC8-6EAFEB7E7405}" srcOrd="3" destOrd="0" presId="urn:microsoft.com/office/officeart/2005/8/layout/hList2"/>
    <dgm:cxn modelId="{6F028C03-5B04-F445-93B2-1C7972A98B13}" type="presParOf" srcId="{5A8F61CE-76DF-2941-B96F-F1BD1DED1898}" destId="{206061CB-96A6-0A4E-8F90-E15BC1F7DBDB}" srcOrd="4" destOrd="0" presId="urn:microsoft.com/office/officeart/2005/8/layout/hList2"/>
    <dgm:cxn modelId="{1CA3BAE3-72BF-CD46-8211-F995FE08F288}" type="presParOf" srcId="{206061CB-96A6-0A4E-8F90-E15BC1F7DBDB}" destId="{047AEAF8-984E-8049-ACAA-80E7CCA7072F}" srcOrd="0" destOrd="0" presId="urn:microsoft.com/office/officeart/2005/8/layout/hList2"/>
    <dgm:cxn modelId="{3426D321-DAA5-6840-814A-A8233D7167F7}" type="presParOf" srcId="{206061CB-96A6-0A4E-8F90-E15BC1F7DBDB}" destId="{B48FB8F0-3652-FE41-866F-ED96599E243C}" srcOrd="1" destOrd="0" presId="urn:microsoft.com/office/officeart/2005/8/layout/hList2"/>
    <dgm:cxn modelId="{17B850DC-ED3E-7E4B-9CBD-1F11880EAFAE}" type="presParOf" srcId="{206061CB-96A6-0A4E-8F90-E15BC1F7DBDB}" destId="{8E733F59-3564-A740-AF7B-80F62037D60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7C176B-E80C-4A44-A43A-B86BAD365385}"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US"/>
        </a:p>
      </dgm:t>
    </dgm:pt>
    <dgm:pt modelId="{FE8432AC-ECDB-5942-A396-AC770447A5FC}">
      <dgm:prSet phldrT="[Text]"/>
      <dgm:spPr/>
      <dgm:t>
        <a:bodyPr/>
        <a:lstStyle/>
        <a:p>
          <a:pPr algn="ctr"/>
          <a:r>
            <a:rPr lang="en-US" b="1" dirty="0">
              <a:solidFill>
                <a:srgbClr val="7030A0"/>
              </a:solidFill>
            </a:rPr>
            <a:t>Cloud Native Arch.</a:t>
          </a:r>
        </a:p>
      </dgm:t>
    </dgm:pt>
    <dgm:pt modelId="{78970342-9087-6841-8632-8910871DB19D}" type="parTrans" cxnId="{756A19AA-296D-BF40-8037-C583CD3391A6}">
      <dgm:prSet/>
      <dgm:spPr/>
      <dgm:t>
        <a:bodyPr/>
        <a:lstStyle/>
        <a:p>
          <a:endParaRPr lang="en-US"/>
        </a:p>
      </dgm:t>
    </dgm:pt>
    <dgm:pt modelId="{B6541392-1C8B-604A-9724-8250A37D3872}" type="sibTrans" cxnId="{756A19AA-296D-BF40-8037-C583CD3391A6}">
      <dgm:prSet/>
      <dgm:spPr/>
      <dgm:t>
        <a:bodyPr/>
        <a:lstStyle/>
        <a:p>
          <a:endParaRPr lang="en-US"/>
        </a:p>
      </dgm:t>
    </dgm:pt>
    <dgm:pt modelId="{FBA62E0F-5A83-FB42-A697-9B344F7D622D}">
      <dgm:prSet phldrT="[Text]" custT="1"/>
      <dgm:spPr>
        <a:solidFill>
          <a:schemeClr val="accent1">
            <a:lumMod val="20000"/>
            <a:lumOff val="80000"/>
          </a:schemeClr>
        </a:solidFill>
      </dgm:spPr>
      <dgm:t>
        <a:bodyPr/>
        <a:lstStyle/>
        <a:p>
          <a:pPr algn="l">
            <a:buFont typeface="Arial" panose="020B0604020202020204" pitchFamily="34" charset="0"/>
            <a:buChar char="•"/>
          </a:pPr>
          <a:r>
            <a:rPr lang="en-US" sz="1100" dirty="0">
              <a:solidFill>
                <a:schemeClr val="tx2"/>
              </a:solidFill>
              <a:latin typeface="Segoe Print" panose="02000800000000000000" pitchFamily="2" charset="0"/>
            </a:rPr>
            <a:t>10x faster deployment</a:t>
          </a:r>
        </a:p>
      </dgm:t>
    </dgm:pt>
    <dgm:pt modelId="{002919BC-C1B8-4449-B424-92D6181CB35D}" type="parTrans" cxnId="{405C6531-D732-3841-B22C-E6D4B6F6C1AA}">
      <dgm:prSet/>
      <dgm:spPr/>
      <dgm:t>
        <a:bodyPr/>
        <a:lstStyle/>
        <a:p>
          <a:endParaRPr lang="en-US"/>
        </a:p>
      </dgm:t>
    </dgm:pt>
    <dgm:pt modelId="{1E640576-AFFD-414B-9775-90BD9717B836}" type="sibTrans" cxnId="{405C6531-D732-3841-B22C-E6D4B6F6C1AA}">
      <dgm:prSet/>
      <dgm:spPr/>
      <dgm:t>
        <a:bodyPr/>
        <a:lstStyle/>
        <a:p>
          <a:endParaRPr lang="en-US"/>
        </a:p>
      </dgm:t>
    </dgm:pt>
    <dgm:pt modelId="{C6017B16-C9F2-7C4F-89AE-7934ABBBD577}">
      <dgm:prSet phldrT="[Text]"/>
      <dgm:spPr/>
      <dgm:t>
        <a:bodyPr/>
        <a:lstStyle/>
        <a:p>
          <a:pPr algn="ctr"/>
          <a:r>
            <a:rPr lang="en-US" b="1" dirty="0">
              <a:solidFill>
                <a:srgbClr val="7030A0"/>
              </a:solidFill>
            </a:rPr>
            <a:t>Cloud </a:t>
          </a:r>
          <a:r>
            <a:rPr lang="en-US" b="1" dirty="0" err="1">
              <a:solidFill>
                <a:srgbClr val="7030A0"/>
              </a:solidFill>
            </a:rPr>
            <a:t>Storg</a:t>
          </a:r>
          <a:r>
            <a:rPr lang="en-US" b="1" dirty="0">
              <a:solidFill>
                <a:srgbClr val="7030A0"/>
              </a:solidFill>
            </a:rPr>
            <a:t>. &amp; </a:t>
          </a:r>
          <a:r>
            <a:rPr lang="en-US" b="1" dirty="0" err="1">
              <a:solidFill>
                <a:srgbClr val="7030A0"/>
              </a:solidFill>
            </a:rPr>
            <a:t>Analy</a:t>
          </a:r>
          <a:endParaRPr lang="en-US" b="1" dirty="0">
            <a:solidFill>
              <a:srgbClr val="7030A0"/>
            </a:solidFill>
          </a:endParaRPr>
        </a:p>
      </dgm:t>
    </dgm:pt>
    <dgm:pt modelId="{205633AA-97E4-C044-9467-1F3462EA21A3}" type="parTrans" cxnId="{4A2DE279-926F-F54E-BBDC-73EABE87255A}">
      <dgm:prSet/>
      <dgm:spPr/>
      <dgm:t>
        <a:bodyPr/>
        <a:lstStyle/>
        <a:p>
          <a:endParaRPr lang="en-US"/>
        </a:p>
      </dgm:t>
    </dgm:pt>
    <dgm:pt modelId="{307AF5F3-7DFC-E240-8838-038A1BDAC953}" type="sibTrans" cxnId="{4A2DE279-926F-F54E-BBDC-73EABE87255A}">
      <dgm:prSet/>
      <dgm:spPr/>
      <dgm:t>
        <a:bodyPr/>
        <a:lstStyle/>
        <a:p>
          <a:endParaRPr lang="en-US"/>
        </a:p>
      </dgm:t>
    </dgm:pt>
    <dgm:pt modelId="{4DDAC434-2BBF-9F42-B858-A4814B599C18}">
      <dgm:prSet phldrT="[Text]" custT="1"/>
      <dgm:spPr>
        <a:solidFill>
          <a:schemeClr val="accent1">
            <a:lumMod val="20000"/>
            <a:lumOff val="80000"/>
          </a:schemeClr>
        </a:solidFill>
      </dgm:spPr>
      <dgm:t>
        <a:bodyPr/>
        <a:lstStyle/>
        <a:p>
          <a:pPr>
            <a:buFont typeface="Arial" panose="020B0604020202020204" pitchFamily="34" charset="0"/>
            <a:buChar char="•"/>
          </a:pPr>
          <a:r>
            <a:rPr lang="en-US" sz="1100" kern="1200" dirty="0">
              <a:solidFill>
                <a:schemeClr val="tx2"/>
              </a:solidFill>
              <a:latin typeface="Segoe Print" panose="02000800000000000000" pitchFamily="2" charset="0"/>
            </a:rPr>
            <a:t>17% </a:t>
          </a:r>
          <a:r>
            <a:rPr lang="en-US" sz="1100" kern="1200" dirty="0" err="1">
              <a:solidFill>
                <a:schemeClr val="tx2"/>
              </a:solidFill>
              <a:latin typeface="Segoe Print" panose="02000800000000000000" pitchFamily="2" charset="0"/>
            </a:rPr>
            <a:t>inc.</a:t>
          </a:r>
          <a:r>
            <a:rPr lang="en-US" sz="1100" kern="1200" dirty="0">
              <a:solidFill>
                <a:schemeClr val="tx2"/>
              </a:solidFill>
              <a:latin typeface="Segoe Print" panose="02000800000000000000" pitchFamily="2" charset="0"/>
            </a:rPr>
            <a:t> ROI in online adv. </a:t>
          </a:r>
          <a:endParaRPr lang="en-US" sz="1100" kern="1200" dirty="0"/>
        </a:p>
      </dgm:t>
    </dgm:pt>
    <dgm:pt modelId="{D96154BD-3A48-8B45-B059-73549F679D6A}" type="parTrans" cxnId="{9C21607B-4A08-2E4C-8EF0-87C933DA1C15}">
      <dgm:prSet/>
      <dgm:spPr/>
      <dgm:t>
        <a:bodyPr/>
        <a:lstStyle/>
        <a:p>
          <a:endParaRPr lang="en-US"/>
        </a:p>
      </dgm:t>
    </dgm:pt>
    <dgm:pt modelId="{EED69BF5-1CA2-4B4D-AECB-0BB7F31FE3E0}" type="sibTrans" cxnId="{9C21607B-4A08-2E4C-8EF0-87C933DA1C15}">
      <dgm:prSet/>
      <dgm:spPr/>
      <dgm:t>
        <a:bodyPr/>
        <a:lstStyle/>
        <a:p>
          <a:endParaRPr lang="en-US"/>
        </a:p>
      </dgm:t>
    </dgm:pt>
    <dgm:pt modelId="{555D3CAA-7233-5F49-8FB0-09DC32E86A35}">
      <dgm:prSet phldrT="[Text]" custT="1"/>
      <dgm:spPr>
        <a:solidFill>
          <a:schemeClr val="accent1">
            <a:lumMod val="20000"/>
            <a:lumOff val="80000"/>
          </a:schemeClr>
        </a:solidFill>
      </dgm:spPr>
      <dgm:t>
        <a:bodyPr/>
        <a:lstStyle/>
        <a:p>
          <a:endParaRPr lang="en-US" sz="1100" kern="1200" dirty="0"/>
        </a:p>
      </dgm:t>
    </dgm:pt>
    <dgm:pt modelId="{DF35572D-A37A-E847-AA0D-C8EA3D9AD04D}" type="parTrans" cxnId="{6304961B-5CF6-CE40-BF02-0D93FC97E35C}">
      <dgm:prSet/>
      <dgm:spPr/>
      <dgm:t>
        <a:bodyPr/>
        <a:lstStyle/>
        <a:p>
          <a:endParaRPr lang="en-US"/>
        </a:p>
      </dgm:t>
    </dgm:pt>
    <dgm:pt modelId="{6151D5B6-DA5F-094F-9A6D-582A43FC99FB}" type="sibTrans" cxnId="{6304961B-5CF6-CE40-BF02-0D93FC97E35C}">
      <dgm:prSet/>
      <dgm:spPr/>
      <dgm:t>
        <a:bodyPr/>
        <a:lstStyle/>
        <a:p>
          <a:endParaRPr lang="en-US"/>
        </a:p>
      </dgm:t>
    </dgm:pt>
    <dgm:pt modelId="{D8E35860-6326-4449-A0E9-091EC8E5533B}">
      <dgm:prSet phldrT="[Text]" custT="1"/>
      <dgm:spPr/>
      <dgm:t>
        <a:bodyPr/>
        <a:lstStyle/>
        <a:p>
          <a:pPr algn="ctr"/>
          <a:r>
            <a:rPr lang="en-US" sz="1000" b="1" dirty="0" err="1">
              <a:solidFill>
                <a:srgbClr val="7030A0"/>
              </a:solidFill>
            </a:rPr>
            <a:t>TenserFlow</a:t>
          </a:r>
          <a:r>
            <a:rPr lang="en-US" sz="1000" b="1" dirty="0">
              <a:solidFill>
                <a:srgbClr val="7030A0"/>
              </a:solidFill>
            </a:rPr>
            <a:t> &amp; Kubernetes</a:t>
          </a:r>
        </a:p>
      </dgm:t>
    </dgm:pt>
    <dgm:pt modelId="{745BE706-C8B1-7946-88C8-C2B08E45189D}" type="parTrans" cxnId="{BFFD74B4-4AA8-2A48-B98B-F887FCB57228}">
      <dgm:prSet/>
      <dgm:spPr/>
      <dgm:t>
        <a:bodyPr/>
        <a:lstStyle/>
        <a:p>
          <a:endParaRPr lang="en-US"/>
        </a:p>
      </dgm:t>
    </dgm:pt>
    <dgm:pt modelId="{74AEB918-3A15-4742-B4A1-BD4FC62F500D}" type="sibTrans" cxnId="{BFFD74B4-4AA8-2A48-B98B-F887FCB57228}">
      <dgm:prSet/>
      <dgm:spPr/>
      <dgm:t>
        <a:bodyPr/>
        <a:lstStyle/>
        <a:p>
          <a:endParaRPr lang="en-US"/>
        </a:p>
      </dgm:t>
    </dgm:pt>
    <dgm:pt modelId="{155B21E1-700C-0341-8AE4-282E77EF0882}">
      <dgm:prSet phldrT="[Text]" custT="1"/>
      <dgm:spPr>
        <a:solidFill>
          <a:schemeClr val="accent1">
            <a:lumMod val="20000"/>
            <a:lumOff val="80000"/>
          </a:schemeClr>
        </a:solidFill>
      </dgm:spPr>
      <dgm:t>
        <a:bodyPr/>
        <a:lstStyle/>
        <a:p>
          <a:pPr marL="0" lvl="1" indent="0" algn="l" defTabSz="444500">
            <a:lnSpc>
              <a:spcPct val="90000"/>
            </a:lnSpc>
            <a:spcBef>
              <a:spcPct val="0"/>
            </a:spcBef>
            <a:spcAft>
              <a:spcPts val="0"/>
            </a:spcAft>
            <a:buFont typeface="Arial" panose="020B0604020202020204" pitchFamily="34" charset="0"/>
            <a:buChar char="•"/>
          </a:pPr>
          <a:r>
            <a:rPr lang="en-US" sz="1200" kern="1200" dirty="0">
              <a:solidFill>
                <a:schemeClr val="tx2"/>
              </a:solidFill>
              <a:latin typeface="Segoe Print" panose="02000800000000000000" pitchFamily="2" charset="0"/>
            </a:rPr>
            <a:t>Processes data in minutes Vs hours!! </a:t>
          </a:r>
          <a:endParaRPr lang="en-US" sz="1200" kern="1200" dirty="0"/>
        </a:p>
      </dgm:t>
    </dgm:pt>
    <dgm:pt modelId="{DFB0D881-A421-1E48-8CF7-9A4D6D2D58EA}" type="parTrans" cxnId="{0A84C35E-4A5F-C64F-860F-EA1BDFA49D4B}">
      <dgm:prSet/>
      <dgm:spPr/>
      <dgm:t>
        <a:bodyPr/>
        <a:lstStyle/>
        <a:p>
          <a:endParaRPr lang="en-US"/>
        </a:p>
      </dgm:t>
    </dgm:pt>
    <dgm:pt modelId="{E81ADC06-8EAF-8D4A-A78B-47D6FC2F8080}" type="sibTrans" cxnId="{0A84C35E-4A5F-C64F-860F-EA1BDFA49D4B}">
      <dgm:prSet/>
      <dgm:spPr/>
      <dgm:t>
        <a:bodyPr/>
        <a:lstStyle/>
        <a:p>
          <a:endParaRPr lang="en-US"/>
        </a:p>
      </dgm:t>
    </dgm:pt>
    <dgm:pt modelId="{A565E845-B3A5-9942-868D-137AB05A020B}">
      <dgm:prSet phldrT="[Text]" custT="1"/>
      <dgm:spPr>
        <a:solidFill>
          <a:schemeClr val="accent1">
            <a:lumMod val="20000"/>
            <a:lumOff val="80000"/>
          </a:schemeClr>
        </a:solidFill>
      </dgm:spPr>
      <dgm:t>
        <a:bodyPr/>
        <a:lstStyle/>
        <a:p>
          <a:pPr>
            <a:buFont typeface="Arial" panose="020B0604020202020204" pitchFamily="34" charset="0"/>
            <a:buChar char="•"/>
          </a:pPr>
          <a:r>
            <a:rPr lang="en-US" sz="1100" kern="1200" dirty="0">
              <a:solidFill>
                <a:srgbClr val="242852"/>
              </a:solidFill>
              <a:latin typeface="Segoe Print" panose="02000800000000000000" pitchFamily="2" charset="0"/>
              <a:ea typeface="+mn-ea"/>
              <a:cs typeface="+mn-cs"/>
            </a:rPr>
            <a:t>Huge recourse savings in DevOps &amp; IT</a:t>
          </a:r>
        </a:p>
      </dgm:t>
    </dgm:pt>
    <dgm:pt modelId="{195DF6AC-26F5-2447-9ED0-6F383163E47C}" type="parTrans" cxnId="{63E40C17-48B2-BB46-B26F-518834AF2ACA}">
      <dgm:prSet/>
      <dgm:spPr/>
      <dgm:t>
        <a:bodyPr/>
        <a:lstStyle/>
        <a:p>
          <a:endParaRPr lang="en-US"/>
        </a:p>
      </dgm:t>
    </dgm:pt>
    <dgm:pt modelId="{AB84BC45-B897-4F4A-BD33-F426CD709B41}" type="sibTrans" cxnId="{63E40C17-48B2-BB46-B26F-518834AF2ACA}">
      <dgm:prSet/>
      <dgm:spPr/>
      <dgm:t>
        <a:bodyPr/>
        <a:lstStyle/>
        <a:p>
          <a:endParaRPr lang="en-US"/>
        </a:p>
      </dgm:t>
    </dgm:pt>
    <dgm:pt modelId="{204F2F15-048D-B24F-8458-4F85C550E8CF}">
      <dgm:prSet phldrT="[Text]" custT="1"/>
      <dgm:spPr>
        <a:solidFill>
          <a:schemeClr val="accent1">
            <a:lumMod val="20000"/>
            <a:lumOff val="80000"/>
          </a:schemeClr>
        </a:solidFill>
      </dgm:spPr>
      <dgm:t>
        <a:bodyPr/>
        <a:lstStyle/>
        <a:p>
          <a:pPr marL="0" lvl="1" indent="-57150" algn="l" defTabSz="444500">
            <a:lnSpc>
              <a:spcPct val="90000"/>
            </a:lnSpc>
            <a:spcBef>
              <a:spcPct val="0"/>
            </a:spcBef>
            <a:spcAft>
              <a:spcPts val="0"/>
            </a:spcAft>
            <a:buFont typeface="Arial" panose="020B0604020202020204" pitchFamily="34" charset="0"/>
            <a:buChar char="•"/>
          </a:pPr>
          <a:r>
            <a:rPr lang="en-US" sz="1200" kern="1200" dirty="0">
              <a:solidFill>
                <a:srgbClr val="242852"/>
              </a:solidFill>
              <a:latin typeface="Segoe Print" panose="02000800000000000000" pitchFamily="2" charset="0"/>
              <a:ea typeface="+mn-ea"/>
              <a:cs typeface="+mn-cs"/>
            </a:rPr>
            <a:t>250M size </a:t>
          </a:r>
          <a:r>
            <a:rPr lang="en-US" sz="1200" kern="1200" dirty="0" err="1">
              <a:solidFill>
                <a:srgbClr val="242852"/>
              </a:solidFill>
              <a:latin typeface="Segoe Print" panose="02000800000000000000" pitchFamily="2" charset="0"/>
              <a:ea typeface="+mn-ea"/>
              <a:cs typeface="+mn-cs"/>
            </a:rPr>
            <a:t>reco</a:t>
          </a:r>
          <a:r>
            <a:rPr lang="en-US" sz="1200" kern="1200" dirty="0">
              <a:solidFill>
                <a:srgbClr val="242852"/>
              </a:solidFill>
              <a:latin typeface="Segoe Print" panose="02000800000000000000" pitchFamily="2" charset="0"/>
              <a:ea typeface="+mn-ea"/>
              <a:cs typeface="+mn-cs"/>
            </a:rPr>
            <a:t>./</a:t>
          </a:r>
          <a:r>
            <a:rPr lang="en-US" sz="1200" kern="1200" dirty="0" err="1">
              <a:solidFill>
                <a:srgbClr val="242852"/>
              </a:solidFill>
              <a:latin typeface="Segoe Print" panose="02000800000000000000" pitchFamily="2" charset="0"/>
              <a:ea typeface="+mn-ea"/>
              <a:cs typeface="+mn-cs"/>
            </a:rPr>
            <a:t>mo</a:t>
          </a:r>
          <a:r>
            <a:rPr lang="en-US" sz="1200" kern="1200" dirty="0">
              <a:solidFill>
                <a:srgbClr val="242852"/>
              </a:solidFill>
              <a:latin typeface="Segoe Print" panose="02000800000000000000" pitchFamily="2" charset="0"/>
              <a:ea typeface="+mn-ea"/>
              <a:cs typeface="+mn-cs"/>
            </a:rPr>
            <a:t> for top apparels boost conversion/reduce returns</a:t>
          </a:r>
        </a:p>
      </dgm:t>
    </dgm:pt>
    <dgm:pt modelId="{3C8DBC3E-0BD1-BD46-8143-5E7E994FF45A}" type="parTrans" cxnId="{4A465C42-8F0B-9E48-86C8-6FFFA75C0C4E}">
      <dgm:prSet/>
      <dgm:spPr/>
      <dgm:t>
        <a:bodyPr/>
        <a:lstStyle/>
        <a:p>
          <a:endParaRPr lang="en-US"/>
        </a:p>
      </dgm:t>
    </dgm:pt>
    <dgm:pt modelId="{5B7F0AED-1946-5F45-932D-39418C2B2AC6}" type="sibTrans" cxnId="{4A465C42-8F0B-9E48-86C8-6FFFA75C0C4E}">
      <dgm:prSet/>
      <dgm:spPr/>
      <dgm:t>
        <a:bodyPr/>
        <a:lstStyle/>
        <a:p>
          <a:endParaRPr lang="en-US"/>
        </a:p>
      </dgm:t>
    </dgm:pt>
    <dgm:pt modelId="{CFAF34AF-EFAB-6144-9C86-B0B724001FD0}">
      <dgm:prSet phldrT="[Text]" custT="1"/>
      <dgm:spPr>
        <a:solidFill>
          <a:schemeClr val="accent1">
            <a:lumMod val="20000"/>
            <a:lumOff val="80000"/>
          </a:schemeClr>
        </a:solidFill>
      </dgm:spPr>
      <dgm:t>
        <a:bodyPr/>
        <a:lstStyle/>
        <a:p>
          <a:pPr algn="l">
            <a:buFont typeface="Arial" panose="020B0604020202020204" pitchFamily="34" charset="0"/>
            <a:buChar char="•"/>
          </a:pPr>
          <a:r>
            <a:rPr lang="en-US" sz="1100" dirty="0">
              <a:solidFill>
                <a:schemeClr val="tx2"/>
              </a:solidFill>
              <a:latin typeface="Segoe Print" panose="02000800000000000000" pitchFamily="2" charset="0"/>
            </a:rPr>
            <a:t>Same-day new service </a:t>
          </a:r>
          <a:r>
            <a:rPr lang="en-US" sz="1100" dirty="0" err="1">
              <a:solidFill>
                <a:schemeClr val="tx2"/>
              </a:solidFill>
              <a:latin typeface="Segoe Print" panose="02000800000000000000" pitchFamily="2" charset="0"/>
            </a:rPr>
            <a:t>deply</a:t>
          </a:r>
          <a:r>
            <a:rPr lang="en-US" sz="1100" dirty="0">
              <a:solidFill>
                <a:schemeClr val="tx2"/>
              </a:solidFill>
              <a:latin typeface="Segoe Print" panose="02000800000000000000" pitchFamily="2" charset="0"/>
            </a:rPr>
            <a:t>. Vs 1-2 weeks!!</a:t>
          </a:r>
        </a:p>
      </dgm:t>
    </dgm:pt>
    <dgm:pt modelId="{28FCC15A-8670-B74B-8B89-B886AC3247CE}" type="parTrans" cxnId="{28780136-C6B6-2A42-9ACD-6A4E2BECF321}">
      <dgm:prSet/>
      <dgm:spPr/>
      <dgm:t>
        <a:bodyPr/>
        <a:lstStyle/>
        <a:p>
          <a:endParaRPr lang="en-US"/>
        </a:p>
      </dgm:t>
    </dgm:pt>
    <dgm:pt modelId="{8CB3F03C-FA1C-B043-856B-FBC2B7A59A3D}" type="sibTrans" cxnId="{28780136-C6B6-2A42-9ACD-6A4E2BECF321}">
      <dgm:prSet/>
      <dgm:spPr/>
      <dgm:t>
        <a:bodyPr/>
        <a:lstStyle/>
        <a:p>
          <a:endParaRPr lang="en-US"/>
        </a:p>
      </dgm:t>
    </dgm:pt>
    <dgm:pt modelId="{5A8F61CE-76DF-2941-B96F-F1BD1DED1898}" type="pres">
      <dgm:prSet presAssocID="{D37C176B-E80C-4A44-A43A-B86BAD365385}" presName="linearFlow" presStyleCnt="0">
        <dgm:presLayoutVars>
          <dgm:dir/>
          <dgm:animLvl val="lvl"/>
          <dgm:resizeHandles/>
        </dgm:presLayoutVars>
      </dgm:prSet>
      <dgm:spPr/>
    </dgm:pt>
    <dgm:pt modelId="{BD70CEEC-D3C3-6242-92DC-F60A28F044C9}" type="pres">
      <dgm:prSet presAssocID="{FE8432AC-ECDB-5942-A396-AC770447A5FC}" presName="compositeNode" presStyleCnt="0">
        <dgm:presLayoutVars>
          <dgm:bulletEnabled val="1"/>
        </dgm:presLayoutVars>
      </dgm:prSet>
      <dgm:spPr/>
    </dgm:pt>
    <dgm:pt modelId="{6C9FAF5B-C170-5044-A8A0-74B6C2F7F99D}" type="pres">
      <dgm:prSet presAssocID="{FE8432AC-ECDB-5942-A396-AC770447A5FC}" presName="image" presStyleLbl="fgImgPlace1" presStyleIdx="0" presStyleCnt="3" custScaleX="133381" custScaleY="116376"/>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866B0CEA-068E-C641-AD4E-6DC84C62247F}" type="pres">
      <dgm:prSet presAssocID="{FE8432AC-ECDB-5942-A396-AC770447A5FC}" presName="childNode" presStyleLbl="node1" presStyleIdx="0" presStyleCnt="3" custLinFactNeighborY="-2296">
        <dgm:presLayoutVars>
          <dgm:bulletEnabled val="1"/>
        </dgm:presLayoutVars>
      </dgm:prSet>
      <dgm:spPr/>
    </dgm:pt>
    <dgm:pt modelId="{ECD5B089-EC06-4E44-A40F-76365053F2C8}" type="pres">
      <dgm:prSet presAssocID="{FE8432AC-ECDB-5942-A396-AC770447A5FC}" presName="parentNode" presStyleLbl="revTx" presStyleIdx="0" presStyleCnt="3" custLinFactNeighborX="52443">
        <dgm:presLayoutVars>
          <dgm:chMax val="0"/>
          <dgm:bulletEnabled val="1"/>
        </dgm:presLayoutVars>
      </dgm:prSet>
      <dgm:spPr/>
    </dgm:pt>
    <dgm:pt modelId="{BA30A52F-68C3-FB43-BB87-858908182366}" type="pres">
      <dgm:prSet presAssocID="{B6541392-1C8B-604A-9724-8250A37D3872}" presName="sibTrans" presStyleCnt="0"/>
      <dgm:spPr/>
    </dgm:pt>
    <dgm:pt modelId="{9D0C3DC5-DFD9-1D41-AA40-10A2E2B89ECB}" type="pres">
      <dgm:prSet presAssocID="{C6017B16-C9F2-7C4F-89AE-7934ABBBD577}" presName="compositeNode" presStyleCnt="0">
        <dgm:presLayoutVars>
          <dgm:bulletEnabled val="1"/>
        </dgm:presLayoutVars>
      </dgm:prSet>
      <dgm:spPr/>
    </dgm:pt>
    <dgm:pt modelId="{D27574CD-704A-A646-94D6-9009F2665F1B}" type="pres">
      <dgm:prSet presAssocID="{C6017B16-C9F2-7C4F-89AE-7934ABBBD577}" presName="image" presStyleLbl="fgImgPlace1" presStyleIdx="1" presStyleCnt="3" custScaleX="201845" custLinFactNeighborX="15740"/>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833" t="5425" r="5833" b="5425"/>
          </a:stretch>
        </a:blipFill>
      </dgm:spPr>
    </dgm:pt>
    <dgm:pt modelId="{A3C8B36C-3F6D-5042-9E32-D43D6B472F82}" type="pres">
      <dgm:prSet presAssocID="{C6017B16-C9F2-7C4F-89AE-7934ABBBD577}" presName="childNode" presStyleLbl="node1" presStyleIdx="1" presStyleCnt="3" custScaleX="119615">
        <dgm:presLayoutVars>
          <dgm:bulletEnabled val="1"/>
        </dgm:presLayoutVars>
      </dgm:prSet>
      <dgm:spPr/>
    </dgm:pt>
    <dgm:pt modelId="{7D6F8050-53D7-504A-9FAB-5839764EAB88}" type="pres">
      <dgm:prSet presAssocID="{C6017B16-C9F2-7C4F-89AE-7934ABBBD577}" presName="parentNode" presStyleLbl="revTx" presStyleIdx="1" presStyleCnt="3" custLinFactNeighborX="-612">
        <dgm:presLayoutVars>
          <dgm:chMax val="0"/>
          <dgm:bulletEnabled val="1"/>
        </dgm:presLayoutVars>
      </dgm:prSet>
      <dgm:spPr/>
    </dgm:pt>
    <dgm:pt modelId="{914A7799-D41B-8E42-8EC8-6EAFEB7E7405}" type="pres">
      <dgm:prSet presAssocID="{307AF5F3-7DFC-E240-8838-038A1BDAC953}" presName="sibTrans" presStyleCnt="0"/>
      <dgm:spPr/>
    </dgm:pt>
    <dgm:pt modelId="{206061CB-96A6-0A4E-8F90-E15BC1F7DBDB}" type="pres">
      <dgm:prSet presAssocID="{D8E35860-6326-4449-A0E9-091EC8E5533B}" presName="compositeNode" presStyleCnt="0">
        <dgm:presLayoutVars>
          <dgm:bulletEnabled val="1"/>
        </dgm:presLayoutVars>
      </dgm:prSet>
      <dgm:spPr/>
    </dgm:pt>
    <dgm:pt modelId="{047AEAF8-984E-8049-ACAA-80E7CCA7072F}" type="pres">
      <dgm:prSet presAssocID="{D8E35860-6326-4449-A0E9-091EC8E5533B}" presName="image" presStyleLbl="fgImgPlace1" presStyleIdx="2" presStyleCnt="3" custScaleX="161051"/>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42" t="-9433" r="-742" b="-9433"/>
          </a:stretch>
        </a:blipFill>
      </dgm:spPr>
    </dgm:pt>
    <dgm:pt modelId="{B48FB8F0-3652-FE41-866F-ED96599E243C}" type="pres">
      <dgm:prSet presAssocID="{D8E35860-6326-4449-A0E9-091EC8E5533B}" presName="childNode" presStyleLbl="node1" presStyleIdx="2" presStyleCnt="3" custScaleX="168674" custLinFactNeighborX="12366">
        <dgm:presLayoutVars>
          <dgm:bulletEnabled val="1"/>
        </dgm:presLayoutVars>
      </dgm:prSet>
      <dgm:spPr/>
    </dgm:pt>
    <dgm:pt modelId="{8E733F59-3564-A740-AF7B-80F62037D609}" type="pres">
      <dgm:prSet presAssocID="{D8E35860-6326-4449-A0E9-091EC8E5533B}" presName="parentNode" presStyleLbl="revTx" presStyleIdx="2" presStyleCnt="3" custScaleX="172553" custLinFactX="-4467" custLinFactNeighborX="-100000">
        <dgm:presLayoutVars>
          <dgm:chMax val="0"/>
          <dgm:bulletEnabled val="1"/>
        </dgm:presLayoutVars>
      </dgm:prSet>
      <dgm:spPr/>
    </dgm:pt>
  </dgm:ptLst>
  <dgm:cxnLst>
    <dgm:cxn modelId="{63E40C17-48B2-BB46-B26F-518834AF2ACA}" srcId="{C6017B16-C9F2-7C4F-89AE-7934ABBBD577}" destId="{A565E845-B3A5-9942-868D-137AB05A020B}" srcOrd="1" destOrd="0" parTransId="{195DF6AC-26F5-2447-9ED0-6F383163E47C}" sibTransId="{AB84BC45-B897-4F4A-BD33-F426CD709B41}"/>
    <dgm:cxn modelId="{6304961B-5CF6-CE40-BF02-0D93FC97E35C}" srcId="{C6017B16-C9F2-7C4F-89AE-7934ABBBD577}" destId="{555D3CAA-7233-5F49-8FB0-09DC32E86A35}" srcOrd="2" destOrd="0" parTransId="{DF35572D-A37A-E847-AA0D-C8EA3D9AD04D}" sibTransId="{6151D5B6-DA5F-094F-9A6D-582A43FC99FB}"/>
    <dgm:cxn modelId="{45F4D11D-5397-E544-AFA7-BA70BF7451D6}" type="presOf" srcId="{FE8432AC-ECDB-5942-A396-AC770447A5FC}" destId="{ECD5B089-EC06-4E44-A40F-76365053F2C8}" srcOrd="0" destOrd="0" presId="urn:microsoft.com/office/officeart/2005/8/layout/hList2"/>
    <dgm:cxn modelId="{405C6531-D732-3841-B22C-E6D4B6F6C1AA}" srcId="{FE8432AC-ECDB-5942-A396-AC770447A5FC}" destId="{FBA62E0F-5A83-FB42-A697-9B344F7D622D}" srcOrd="0" destOrd="0" parTransId="{002919BC-C1B8-4449-B424-92D6181CB35D}" sibTransId="{1E640576-AFFD-414B-9775-90BD9717B836}"/>
    <dgm:cxn modelId="{28780136-C6B6-2A42-9ACD-6A4E2BECF321}" srcId="{FE8432AC-ECDB-5942-A396-AC770447A5FC}" destId="{CFAF34AF-EFAB-6144-9C86-B0B724001FD0}" srcOrd="1" destOrd="0" parTransId="{28FCC15A-8670-B74B-8B89-B886AC3247CE}" sibTransId="{8CB3F03C-FA1C-B043-856B-FBC2B7A59A3D}"/>
    <dgm:cxn modelId="{0A84C35E-4A5F-C64F-860F-EA1BDFA49D4B}" srcId="{D8E35860-6326-4449-A0E9-091EC8E5533B}" destId="{155B21E1-700C-0341-8AE4-282E77EF0882}" srcOrd="0" destOrd="0" parTransId="{DFB0D881-A421-1E48-8CF7-9A4D6D2D58EA}" sibTransId="{E81ADC06-8EAF-8D4A-A78B-47D6FC2F8080}"/>
    <dgm:cxn modelId="{0F63F041-586A-4349-8164-9C7DC7A5DDA6}" type="presOf" srcId="{155B21E1-700C-0341-8AE4-282E77EF0882}" destId="{B48FB8F0-3652-FE41-866F-ED96599E243C}" srcOrd="0" destOrd="0" presId="urn:microsoft.com/office/officeart/2005/8/layout/hList2"/>
    <dgm:cxn modelId="{2E77F261-090B-554C-9A07-06FAD4778DBF}" type="presOf" srcId="{A565E845-B3A5-9942-868D-137AB05A020B}" destId="{A3C8B36C-3F6D-5042-9E32-D43D6B472F82}" srcOrd="0" destOrd="1" presId="urn:microsoft.com/office/officeart/2005/8/layout/hList2"/>
    <dgm:cxn modelId="{4A465C42-8F0B-9E48-86C8-6FFFA75C0C4E}" srcId="{D8E35860-6326-4449-A0E9-091EC8E5533B}" destId="{204F2F15-048D-B24F-8458-4F85C550E8CF}" srcOrd="1" destOrd="0" parTransId="{3C8DBC3E-0BD1-BD46-8143-5E7E994FF45A}" sibTransId="{5B7F0AED-1946-5F45-932D-39418C2B2AC6}"/>
    <dgm:cxn modelId="{BB146249-58F7-2E4F-9CA0-D8FE180A7B9C}" type="presOf" srcId="{4DDAC434-2BBF-9F42-B858-A4814B599C18}" destId="{A3C8B36C-3F6D-5042-9E32-D43D6B472F82}" srcOrd="0" destOrd="0" presId="urn:microsoft.com/office/officeart/2005/8/layout/hList2"/>
    <dgm:cxn modelId="{4CBE254F-6ACB-844F-8AAE-D5AF38FEC679}" type="presOf" srcId="{CFAF34AF-EFAB-6144-9C86-B0B724001FD0}" destId="{866B0CEA-068E-C641-AD4E-6DC84C62247F}" srcOrd="0" destOrd="1" presId="urn:microsoft.com/office/officeart/2005/8/layout/hList2"/>
    <dgm:cxn modelId="{8FA83E53-D253-1942-AA91-D9D2E0DE7B3D}" type="presOf" srcId="{FBA62E0F-5A83-FB42-A697-9B344F7D622D}" destId="{866B0CEA-068E-C641-AD4E-6DC84C62247F}" srcOrd="0" destOrd="0" presId="urn:microsoft.com/office/officeart/2005/8/layout/hList2"/>
    <dgm:cxn modelId="{BAADE055-00B8-6D43-B336-E6722A552BA8}" type="presOf" srcId="{555D3CAA-7233-5F49-8FB0-09DC32E86A35}" destId="{A3C8B36C-3F6D-5042-9E32-D43D6B472F82}" srcOrd="0" destOrd="2" presId="urn:microsoft.com/office/officeart/2005/8/layout/hList2"/>
    <dgm:cxn modelId="{4A2DE279-926F-F54E-BBDC-73EABE87255A}" srcId="{D37C176B-E80C-4A44-A43A-B86BAD365385}" destId="{C6017B16-C9F2-7C4F-89AE-7934ABBBD577}" srcOrd="1" destOrd="0" parTransId="{205633AA-97E4-C044-9467-1F3462EA21A3}" sibTransId="{307AF5F3-7DFC-E240-8838-038A1BDAC953}"/>
    <dgm:cxn modelId="{9C21607B-4A08-2E4C-8EF0-87C933DA1C15}" srcId="{C6017B16-C9F2-7C4F-89AE-7934ABBBD577}" destId="{4DDAC434-2BBF-9F42-B858-A4814B599C18}" srcOrd="0" destOrd="0" parTransId="{D96154BD-3A48-8B45-B059-73549F679D6A}" sibTransId="{EED69BF5-1CA2-4B4D-AECB-0BB7F31FE3E0}"/>
    <dgm:cxn modelId="{E79FB399-9FA7-B441-8D39-CE7E76D4AAA8}" type="presOf" srcId="{D8E35860-6326-4449-A0E9-091EC8E5533B}" destId="{8E733F59-3564-A740-AF7B-80F62037D609}" srcOrd="0" destOrd="0" presId="urn:microsoft.com/office/officeart/2005/8/layout/hList2"/>
    <dgm:cxn modelId="{756A19AA-296D-BF40-8037-C583CD3391A6}" srcId="{D37C176B-E80C-4A44-A43A-B86BAD365385}" destId="{FE8432AC-ECDB-5942-A396-AC770447A5FC}" srcOrd="0" destOrd="0" parTransId="{78970342-9087-6841-8632-8910871DB19D}" sibTransId="{B6541392-1C8B-604A-9724-8250A37D3872}"/>
    <dgm:cxn modelId="{BFFD74B4-4AA8-2A48-B98B-F887FCB57228}" srcId="{D37C176B-E80C-4A44-A43A-B86BAD365385}" destId="{D8E35860-6326-4449-A0E9-091EC8E5533B}" srcOrd="2" destOrd="0" parTransId="{745BE706-C8B1-7946-88C8-C2B08E45189D}" sibTransId="{74AEB918-3A15-4742-B4A1-BD4FC62F500D}"/>
    <dgm:cxn modelId="{128CF9BE-E7DB-114B-AC2E-81306574BD4A}" type="presOf" srcId="{C6017B16-C9F2-7C4F-89AE-7934ABBBD577}" destId="{7D6F8050-53D7-504A-9FAB-5839764EAB88}" srcOrd="0" destOrd="0" presId="urn:microsoft.com/office/officeart/2005/8/layout/hList2"/>
    <dgm:cxn modelId="{C82DD2C6-F356-7B4C-9589-C885CAEA32E0}" type="presOf" srcId="{D37C176B-E80C-4A44-A43A-B86BAD365385}" destId="{5A8F61CE-76DF-2941-B96F-F1BD1DED1898}" srcOrd="0" destOrd="0" presId="urn:microsoft.com/office/officeart/2005/8/layout/hList2"/>
    <dgm:cxn modelId="{73AAADF7-6775-3945-8654-E36FF34095D7}" type="presOf" srcId="{204F2F15-048D-B24F-8458-4F85C550E8CF}" destId="{B48FB8F0-3652-FE41-866F-ED96599E243C}" srcOrd="0" destOrd="1" presId="urn:microsoft.com/office/officeart/2005/8/layout/hList2"/>
    <dgm:cxn modelId="{A15D22AF-F858-ED4D-B357-77560A97218C}" type="presParOf" srcId="{5A8F61CE-76DF-2941-B96F-F1BD1DED1898}" destId="{BD70CEEC-D3C3-6242-92DC-F60A28F044C9}" srcOrd="0" destOrd="0" presId="urn:microsoft.com/office/officeart/2005/8/layout/hList2"/>
    <dgm:cxn modelId="{1C0EFB3B-6655-BC40-B94D-0F52F5D2BDE3}" type="presParOf" srcId="{BD70CEEC-D3C3-6242-92DC-F60A28F044C9}" destId="{6C9FAF5B-C170-5044-A8A0-74B6C2F7F99D}" srcOrd="0" destOrd="0" presId="urn:microsoft.com/office/officeart/2005/8/layout/hList2"/>
    <dgm:cxn modelId="{A7298653-B3C3-844C-8DEC-72F2EEA7949D}" type="presParOf" srcId="{BD70CEEC-D3C3-6242-92DC-F60A28F044C9}" destId="{866B0CEA-068E-C641-AD4E-6DC84C62247F}" srcOrd="1" destOrd="0" presId="urn:microsoft.com/office/officeart/2005/8/layout/hList2"/>
    <dgm:cxn modelId="{2051A8A0-B828-024B-8CAC-10911C441D49}" type="presParOf" srcId="{BD70CEEC-D3C3-6242-92DC-F60A28F044C9}" destId="{ECD5B089-EC06-4E44-A40F-76365053F2C8}" srcOrd="2" destOrd="0" presId="urn:microsoft.com/office/officeart/2005/8/layout/hList2"/>
    <dgm:cxn modelId="{5F14544D-7951-1446-A166-319790FFD46B}" type="presParOf" srcId="{5A8F61CE-76DF-2941-B96F-F1BD1DED1898}" destId="{BA30A52F-68C3-FB43-BB87-858908182366}" srcOrd="1" destOrd="0" presId="urn:microsoft.com/office/officeart/2005/8/layout/hList2"/>
    <dgm:cxn modelId="{F18A9611-E417-E347-98CB-469AB0123AF3}" type="presParOf" srcId="{5A8F61CE-76DF-2941-B96F-F1BD1DED1898}" destId="{9D0C3DC5-DFD9-1D41-AA40-10A2E2B89ECB}" srcOrd="2" destOrd="0" presId="urn:microsoft.com/office/officeart/2005/8/layout/hList2"/>
    <dgm:cxn modelId="{B66D718D-2A9A-304F-9841-9DFE4570019D}" type="presParOf" srcId="{9D0C3DC5-DFD9-1D41-AA40-10A2E2B89ECB}" destId="{D27574CD-704A-A646-94D6-9009F2665F1B}" srcOrd="0" destOrd="0" presId="urn:microsoft.com/office/officeart/2005/8/layout/hList2"/>
    <dgm:cxn modelId="{43FB97F1-9C1C-954F-9CC9-50E464A65538}" type="presParOf" srcId="{9D0C3DC5-DFD9-1D41-AA40-10A2E2B89ECB}" destId="{A3C8B36C-3F6D-5042-9E32-D43D6B472F82}" srcOrd="1" destOrd="0" presId="urn:microsoft.com/office/officeart/2005/8/layout/hList2"/>
    <dgm:cxn modelId="{D7373D64-77BB-A64A-996E-63C303373EF0}" type="presParOf" srcId="{9D0C3DC5-DFD9-1D41-AA40-10A2E2B89ECB}" destId="{7D6F8050-53D7-504A-9FAB-5839764EAB88}" srcOrd="2" destOrd="0" presId="urn:microsoft.com/office/officeart/2005/8/layout/hList2"/>
    <dgm:cxn modelId="{CDFE35D0-48EA-C74D-849A-2D1CBAC859A0}" type="presParOf" srcId="{5A8F61CE-76DF-2941-B96F-F1BD1DED1898}" destId="{914A7799-D41B-8E42-8EC8-6EAFEB7E7405}" srcOrd="3" destOrd="0" presId="urn:microsoft.com/office/officeart/2005/8/layout/hList2"/>
    <dgm:cxn modelId="{6F028C03-5B04-F445-93B2-1C7972A98B13}" type="presParOf" srcId="{5A8F61CE-76DF-2941-B96F-F1BD1DED1898}" destId="{206061CB-96A6-0A4E-8F90-E15BC1F7DBDB}" srcOrd="4" destOrd="0" presId="urn:microsoft.com/office/officeart/2005/8/layout/hList2"/>
    <dgm:cxn modelId="{1CA3BAE3-72BF-CD46-8211-F995FE08F288}" type="presParOf" srcId="{206061CB-96A6-0A4E-8F90-E15BC1F7DBDB}" destId="{047AEAF8-984E-8049-ACAA-80E7CCA7072F}" srcOrd="0" destOrd="0" presId="urn:microsoft.com/office/officeart/2005/8/layout/hList2"/>
    <dgm:cxn modelId="{3426D321-DAA5-6840-814A-A8233D7167F7}" type="presParOf" srcId="{206061CB-96A6-0A4E-8F90-E15BC1F7DBDB}" destId="{B48FB8F0-3652-FE41-866F-ED96599E243C}" srcOrd="1" destOrd="0" presId="urn:microsoft.com/office/officeart/2005/8/layout/hList2"/>
    <dgm:cxn modelId="{17B850DC-ED3E-7E4B-9CBD-1F11880EAFAE}" type="presParOf" srcId="{206061CB-96A6-0A4E-8F90-E15BC1F7DBDB}" destId="{8E733F59-3564-A740-AF7B-80F62037D609}" srcOrd="2" destOrd="0" presId="urn:microsoft.com/office/officeart/2005/8/layout/h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7C176B-E80C-4A44-A43A-B86BAD365385}"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US"/>
        </a:p>
      </dgm:t>
    </dgm:pt>
    <dgm:pt modelId="{FE8432AC-ECDB-5942-A396-AC770447A5FC}">
      <dgm:prSet phldrT="[Text]"/>
      <dgm:spPr/>
      <dgm:t>
        <a:bodyPr/>
        <a:lstStyle/>
        <a:p>
          <a:pPr algn="ctr"/>
          <a:r>
            <a:rPr lang="en-US" b="1" dirty="0">
              <a:solidFill>
                <a:srgbClr val="7030A0"/>
              </a:solidFill>
            </a:rPr>
            <a:t>Google App Engine</a:t>
          </a:r>
        </a:p>
      </dgm:t>
    </dgm:pt>
    <dgm:pt modelId="{78970342-9087-6841-8632-8910871DB19D}" type="parTrans" cxnId="{756A19AA-296D-BF40-8037-C583CD3391A6}">
      <dgm:prSet/>
      <dgm:spPr/>
      <dgm:t>
        <a:bodyPr/>
        <a:lstStyle/>
        <a:p>
          <a:endParaRPr lang="en-US"/>
        </a:p>
      </dgm:t>
    </dgm:pt>
    <dgm:pt modelId="{B6541392-1C8B-604A-9724-8250A37D3872}" type="sibTrans" cxnId="{756A19AA-296D-BF40-8037-C583CD3391A6}">
      <dgm:prSet/>
      <dgm:spPr/>
      <dgm:t>
        <a:bodyPr/>
        <a:lstStyle/>
        <a:p>
          <a:endParaRPr lang="en-US"/>
        </a:p>
      </dgm:t>
    </dgm:pt>
    <dgm:pt modelId="{FBA62E0F-5A83-FB42-A697-9B344F7D622D}">
      <dgm:prSet phldrT="[Text]" custT="1"/>
      <dgm:spPr>
        <a:solidFill>
          <a:schemeClr val="accent1">
            <a:lumMod val="20000"/>
            <a:lumOff val="80000"/>
          </a:schemeClr>
        </a:solidFill>
      </dgm:spPr>
      <dgm:t>
        <a:bodyPr/>
        <a:lstStyle/>
        <a:p>
          <a:pPr algn="l">
            <a:buFont typeface="Arial" panose="020B0604020202020204" pitchFamily="34" charset="0"/>
            <a:buChar char="•"/>
          </a:pPr>
          <a:r>
            <a:rPr lang="en-US" sz="1200" dirty="0">
              <a:solidFill>
                <a:schemeClr val="tx2"/>
              </a:solidFill>
              <a:latin typeface="Segoe Print" panose="02000800000000000000" pitchFamily="2" charset="0"/>
            </a:rPr>
            <a:t>Access in-store data in 2.5 sec.</a:t>
          </a:r>
        </a:p>
      </dgm:t>
    </dgm:pt>
    <dgm:pt modelId="{002919BC-C1B8-4449-B424-92D6181CB35D}" type="parTrans" cxnId="{405C6531-D732-3841-B22C-E6D4B6F6C1AA}">
      <dgm:prSet/>
      <dgm:spPr/>
      <dgm:t>
        <a:bodyPr/>
        <a:lstStyle/>
        <a:p>
          <a:endParaRPr lang="en-US"/>
        </a:p>
      </dgm:t>
    </dgm:pt>
    <dgm:pt modelId="{1E640576-AFFD-414B-9775-90BD9717B836}" type="sibTrans" cxnId="{405C6531-D732-3841-B22C-E6D4B6F6C1AA}">
      <dgm:prSet/>
      <dgm:spPr/>
      <dgm:t>
        <a:bodyPr/>
        <a:lstStyle/>
        <a:p>
          <a:endParaRPr lang="en-US"/>
        </a:p>
      </dgm:t>
    </dgm:pt>
    <dgm:pt modelId="{11E0FC8B-A1C8-CF45-8E90-A9A685B14F0A}">
      <dgm:prSet phldrT="[Text]" custT="1"/>
      <dgm:spPr>
        <a:solidFill>
          <a:schemeClr val="accent1">
            <a:lumMod val="20000"/>
            <a:lumOff val="80000"/>
          </a:schemeClr>
        </a:solidFill>
      </dgm:spPr>
      <dgm:t>
        <a:bodyPr/>
        <a:lstStyle/>
        <a:p>
          <a:pPr algn="l">
            <a:buFont typeface="Arial" panose="020B0604020202020204" pitchFamily="34" charset="0"/>
            <a:buChar char="•"/>
          </a:pPr>
          <a:r>
            <a:rPr lang="en-US" sz="1200" dirty="0">
              <a:solidFill>
                <a:schemeClr val="tx2"/>
              </a:solidFill>
              <a:latin typeface="Segoe Print" panose="02000800000000000000" pitchFamily="2" charset="0"/>
            </a:rPr>
            <a:t>Helps high-street retailers identify in-store customers.</a:t>
          </a:r>
        </a:p>
      </dgm:t>
    </dgm:pt>
    <dgm:pt modelId="{4695A739-1834-8A4B-8D1E-C77C3F2905BF}" type="parTrans" cxnId="{49D48079-46D4-644B-87FC-A477EAAC9AAF}">
      <dgm:prSet/>
      <dgm:spPr/>
      <dgm:t>
        <a:bodyPr/>
        <a:lstStyle/>
        <a:p>
          <a:endParaRPr lang="en-US"/>
        </a:p>
      </dgm:t>
    </dgm:pt>
    <dgm:pt modelId="{57ACD91F-773C-134B-9DC9-BD2817593448}" type="sibTrans" cxnId="{49D48079-46D4-644B-87FC-A477EAAC9AAF}">
      <dgm:prSet/>
      <dgm:spPr/>
      <dgm:t>
        <a:bodyPr/>
        <a:lstStyle/>
        <a:p>
          <a:endParaRPr lang="en-US"/>
        </a:p>
      </dgm:t>
    </dgm:pt>
    <dgm:pt modelId="{5A8F61CE-76DF-2941-B96F-F1BD1DED1898}" type="pres">
      <dgm:prSet presAssocID="{D37C176B-E80C-4A44-A43A-B86BAD365385}" presName="linearFlow" presStyleCnt="0">
        <dgm:presLayoutVars>
          <dgm:dir/>
          <dgm:animLvl val="lvl"/>
          <dgm:resizeHandles/>
        </dgm:presLayoutVars>
      </dgm:prSet>
      <dgm:spPr/>
    </dgm:pt>
    <dgm:pt modelId="{BD70CEEC-D3C3-6242-92DC-F60A28F044C9}" type="pres">
      <dgm:prSet presAssocID="{FE8432AC-ECDB-5942-A396-AC770447A5FC}" presName="compositeNode" presStyleCnt="0">
        <dgm:presLayoutVars>
          <dgm:bulletEnabled val="1"/>
        </dgm:presLayoutVars>
      </dgm:prSet>
      <dgm:spPr/>
    </dgm:pt>
    <dgm:pt modelId="{6C9FAF5B-C170-5044-A8A0-74B6C2F7F99D}" type="pres">
      <dgm:prSet presAssocID="{FE8432AC-ECDB-5942-A396-AC770447A5FC}" presName="image" presStyleLbl="fgImgPlace1" presStyleIdx="0" presStyleCnt="1" custScaleX="133381" custScaleY="116376"/>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866B0CEA-068E-C641-AD4E-6DC84C62247F}" type="pres">
      <dgm:prSet presAssocID="{FE8432AC-ECDB-5942-A396-AC770447A5FC}" presName="childNode" presStyleLbl="node1" presStyleIdx="0" presStyleCnt="1">
        <dgm:presLayoutVars>
          <dgm:bulletEnabled val="1"/>
        </dgm:presLayoutVars>
      </dgm:prSet>
      <dgm:spPr/>
    </dgm:pt>
    <dgm:pt modelId="{ECD5B089-EC06-4E44-A40F-76365053F2C8}" type="pres">
      <dgm:prSet presAssocID="{FE8432AC-ECDB-5942-A396-AC770447A5FC}" presName="parentNode" presStyleLbl="revTx" presStyleIdx="0" presStyleCnt="1" custLinFactNeighborX="3996">
        <dgm:presLayoutVars>
          <dgm:chMax val="0"/>
          <dgm:bulletEnabled val="1"/>
        </dgm:presLayoutVars>
      </dgm:prSet>
      <dgm:spPr/>
    </dgm:pt>
  </dgm:ptLst>
  <dgm:cxnLst>
    <dgm:cxn modelId="{45F4D11D-5397-E544-AFA7-BA70BF7451D6}" type="presOf" srcId="{FE8432AC-ECDB-5942-A396-AC770447A5FC}" destId="{ECD5B089-EC06-4E44-A40F-76365053F2C8}" srcOrd="0" destOrd="0" presId="urn:microsoft.com/office/officeart/2005/8/layout/hList2"/>
    <dgm:cxn modelId="{FAD0E22E-3FE4-AB4B-85B5-DF192E9F4DC3}" type="presOf" srcId="{11E0FC8B-A1C8-CF45-8E90-A9A685B14F0A}" destId="{866B0CEA-068E-C641-AD4E-6DC84C62247F}" srcOrd="0" destOrd="1" presId="urn:microsoft.com/office/officeart/2005/8/layout/hList2"/>
    <dgm:cxn modelId="{405C6531-D732-3841-B22C-E6D4B6F6C1AA}" srcId="{FE8432AC-ECDB-5942-A396-AC770447A5FC}" destId="{FBA62E0F-5A83-FB42-A697-9B344F7D622D}" srcOrd="0" destOrd="0" parTransId="{002919BC-C1B8-4449-B424-92D6181CB35D}" sibTransId="{1E640576-AFFD-414B-9775-90BD9717B836}"/>
    <dgm:cxn modelId="{8FA83E53-D253-1942-AA91-D9D2E0DE7B3D}" type="presOf" srcId="{FBA62E0F-5A83-FB42-A697-9B344F7D622D}" destId="{866B0CEA-068E-C641-AD4E-6DC84C62247F}" srcOrd="0" destOrd="0" presId="urn:microsoft.com/office/officeart/2005/8/layout/hList2"/>
    <dgm:cxn modelId="{49D48079-46D4-644B-87FC-A477EAAC9AAF}" srcId="{FE8432AC-ECDB-5942-A396-AC770447A5FC}" destId="{11E0FC8B-A1C8-CF45-8E90-A9A685B14F0A}" srcOrd="1" destOrd="0" parTransId="{4695A739-1834-8A4B-8D1E-C77C3F2905BF}" sibTransId="{57ACD91F-773C-134B-9DC9-BD2817593448}"/>
    <dgm:cxn modelId="{756A19AA-296D-BF40-8037-C583CD3391A6}" srcId="{D37C176B-E80C-4A44-A43A-B86BAD365385}" destId="{FE8432AC-ECDB-5942-A396-AC770447A5FC}" srcOrd="0" destOrd="0" parTransId="{78970342-9087-6841-8632-8910871DB19D}" sibTransId="{B6541392-1C8B-604A-9724-8250A37D3872}"/>
    <dgm:cxn modelId="{C82DD2C6-F356-7B4C-9589-C885CAEA32E0}" type="presOf" srcId="{D37C176B-E80C-4A44-A43A-B86BAD365385}" destId="{5A8F61CE-76DF-2941-B96F-F1BD1DED1898}" srcOrd="0" destOrd="0" presId="urn:microsoft.com/office/officeart/2005/8/layout/hList2"/>
    <dgm:cxn modelId="{A15D22AF-F858-ED4D-B357-77560A97218C}" type="presParOf" srcId="{5A8F61CE-76DF-2941-B96F-F1BD1DED1898}" destId="{BD70CEEC-D3C3-6242-92DC-F60A28F044C9}" srcOrd="0" destOrd="0" presId="urn:microsoft.com/office/officeart/2005/8/layout/hList2"/>
    <dgm:cxn modelId="{1C0EFB3B-6655-BC40-B94D-0F52F5D2BDE3}" type="presParOf" srcId="{BD70CEEC-D3C3-6242-92DC-F60A28F044C9}" destId="{6C9FAF5B-C170-5044-A8A0-74B6C2F7F99D}" srcOrd="0" destOrd="0" presId="urn:microsoft.com/office/officeart/2005/8/layout/hList2"/>
    <dgm:cxn modelId="{A7298653-B3C3-844C-8DEC-72F2EEA7949D}" type="presParOf" srcId="{BD70CEEC-D3C3-6242-92DC-F60A28F044C9}" destId="{866B0CEA-068E-C641-AD4E-6DC84C62247F}" srcOrd="1" destOrd="0" presId="urn:microsoft.com/office/officeart/2005/8/layout/hList2"/>
    <dgm:cxn modelId="{2051A8A0-B828-024B-8CAC-10911C441D49}" type="presParOf" srcId="{BD70CEEC-D3C3-6242-92DC-F60A28F044C9}" destId="{ECD5B089-EC06-4E44-A40F-76365053F2C8}" srcOrd="2" destOrd="0" presId="urn:microsoft.com/office/officeart/2005/8/layout/h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37C176B-E80C-4A44-A43A-B86BAD365385}" type="doc">
      <dgm:prSet loTypeId="urn:microsoft.com/office/officeart/2005/8/layout/hList2" loCatId="" qsTypeId="urn:microsoft.com/office/officeart/2005/8/quickstyle/simple1" qsCatId="simple" csTypeId="urn:microsoft.com/office/officeart/2005/8/colors/accent1_2" csCatId="accent1" phldr="1"/>
      <dgm:spPr/>
      <dgm:t>
        <a:bodyPr/>
        <a:lstStyle/>
        <a:p>
          <a:endParaRPr lang="en-US"/>
        </a:p>
      </dgm:t>
    </dgm:pt>
    <dgm:pt modelId="{FE8432AC-ECDB-5942-A396-AC770447A5FC}">
      <dgm:prSet phldrT="[Text]"/>
      <dgm:spPr/>
      <dgm:t>
        <a:bodyPr/>
        <a:lstStyle/>
        <a:p>
          <a:pPr algn="ctr"/>
          <a:r>
            <a:rPr lang="en-US" b="1" dirty="0">
              <a:solidFill>
                <a:srgbClr val="7030A0"/>
              </a:solidFill>
            </a:rPr>
            <a:t>Google Cloud Data warehousing /analytics</a:t>
          </a:r>
        </a:p>
      </dgm:t>
    </dgm:pt>
    <dgm:pt modelId="{78970342-9087-6841-8632-8910871DB19D}" type="parTrans" cxnId="{756A19AA-296D-BF40-8037-C583CD3391A6}">
      <dgm:prSet/>
      <dgm:spPr/>
      <dgm:t>
        <a:bodyPr/>
        <a:lstStyle/>
        <a:p>
          <a:endParaRPr lang="en-US"/>
        </a:p>
      </dgm:t>
    </dgm:pt>
    <dgm:pt modelId="{B6541392-1C8B-604A-9724-8250A37D3872}" type="sibTrans" cxnId="{756A19AA-296D-BF40-8037-C583CD3391A6}">
      <dgm:prSet/>
      <dgm:spPr/>
      <dgm:t>
        <a:bodyPr/>
        <a:lstStyle/>
        <a:p>
          <a:endParaRPr lang="en-US"/>
        </a:p>
      </dgm:t>
    </dgm:pt>
    <dgm:pt modelId="{FBA62E0F-5A83-FB42-A697-9B344F7D622D}">
      <dgm:prSet phldrT="[Text]" custT="1"/>
      <dgm:spPr>
        <a:solidFill>
          <a:schemeClr val="accent1">
            <a:lumMod val="20000"/>
            <a:lumOff val="80000"/>
          </a:schemeClr>
        </a:solidFill>
      </dgm:spPr>
      <dgm:t>
        <a:bodyPr/>
        <a:lstStyle/>
        <a:p>
          <a:pPr algn="l">
            <a:buFont typeface="Arial" panose="020B0604020202020204" pitchFamily="34" charset="0"/>
            <a:buChar char="•"/>
          </a:pPr>
          <a:r>
            <a:rPr lang="en-US" sz="1200" dirty="0">
              <a:solidFill>
                <a:schemeClr val="tx2"/>
              </a:solidFill>
              <a:latin typeface="Segoe Print" panose="02000800000000000000" pitchFamily="2" charset="0"/>
            </a:rPr>
            <a:t>Streamline retail operation across network for ship/rec. sorting, ticketing etc..</a:t>
          </a:r>
        </a:p>
      </dgm:t>
    </dgm:pt>
    <dgm:pt modelId="{002919BC-C1B8-4449-B424-92D6181CB35D}" type="parTrans" cxnId="{405C6531-D732-3841-B22C-E6D4B6F6C1AA}">
      <dgm:prSet/>
      <dgm:spPr/>
      <dgm:t>
        <a:bodyPr/>
        <a:lstStyle/>
        <a:p>
          <a:endParaRPr lang="en-US"/>
        </a:p>
      </dgm:t>
    </dgm:pt>
    <dgm:pt modelId="{1E640576-AFFD-414B-9775-90BD9717B836}" type="sibTrans" cxnId="{405C6531-D732-3841-B22C-E6D4B6F6C1AA}">
      <dgm:prSet/>
      <dgm:spPr/>
      <dgm:t>
        <a:bodyPr/>
        <a:lstStyle/>
        <a:p>
          <a:endParaRPr lang="en-US"/>
        </a:p>
      </dgm:t>
    </dgm:pt>
    <dgm:pt modelId="{5A8F61CE-76DF-2941-B96F-F1BD1DED1898}" type="pres">
      <dgm:prSet presAssocID="{D37C176B-E80C-4A44-A43A-B86BAD365385}" presName="linearFlow" presStyleCnt="0">
        <dgm:presLayoutVars>
          <dgm:dir/>
          <dgm:animLvl val="lvl"/>
          <dgm:resizeHandles/>
        </dgm:presLayoutVars>
      </dgm:prSet>
      <dgm:spPr/>
    </dgm:pt>
    <dgm:pt modelId="{BD70CEEC-D3C3-6242-92DC-F60A28F044C9}" type="pres">
      <dgm:prSet presAssocID="{FE8432AC-ECDB-5942-A396-AC770447A5FC}" presName="compositeNode" presStyleCnt="0">
        <dgm:presLayoutVars>
          <dgm:bulletEnabled val="1"/>
        </dgm:presLayoutVars>
      </dgm:prSet>
      <dgm:spPr/>
    </dgm:pt>
    <dgm:pt modelId="{6C9FAF5B-C170-5044-A8A0-74B6C2F7F99D}" type="pres">
      <dgm:prSet presAssocID="{FE8432AC-ECDB-5942-A396-AC770447A5FC}" presName="image" presStyleLbl="fgImgPlace1" presStyleIdx="0" presStyleCnt="1" custScaleX="133381" custScaleY="116376"/>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866B0CEA-068E-C641-AD4E-6DC84C62247F}" type="pres">
      <dgm:prSet presAssocID="{FE8432AC-ECDB-5942-A396-AC770447A5FC}" presName="childNode" presStyleLbl="node1" presStyleIdx="0" presStyleCnt="1">
        <dgm:presLayoutVars>
          <dgm:bulletEnabled val="1"/>
        </dgm:presLayoutVars>
      </dgm:prSet>
      <dgm:spPr/>
    </dgm:pt>
    <dgm:pt modelId="{ECD5B089-EC06-4E44-A40F-76365053F2C8}" type="pres">
      <dgm:prSet presAssocID="{FE8432AC-ECDB-5942-A396-AC770447A5FC}" presName="parentNode" presStyleLbl="revTx" presStyleIdx="0" presStyleCnt="1" custLinFactNeighborX="3996">
        <dgm:presLayoutVars>
          <dgm:chMax val="0"/>
          <dgm:bulletEnabled val="1"/>
        </dgm:presLayoutVars>
      </dgm:prSet>
      <dgm:spPr/>
    </dgm:pt>
  </dgm:ptLst>
  <dgm:cxnLst>
    <dgm:cxn modelId="{45F4D11D-5397-E544-AFA7-BA70BF7451D6}" type="presOf" srcId="{FE8432AC-ECDB-5942-A396-AC770447A5FC}" destId="{ECD5B089-EC06-4E44-A40F-76365053F2C8}" srcOrd="0" destOrd="0" presId="urn:microsoft.com/office/officeart/2005/8/layout/hList2"/>
    <dgm:cxn modelId="{405C6531-D732-3841-B22C-E6D4B6F6C1AA}" srcId="{FE8432AC-ECDB-5942-A396-AC770447A5FC}" destId="{FBA62E0F-5A83-FB42-A697-9B344F7D622D}" srcOrd="0" destOrd="0" parTransId="{002919BC-C1B8-4449-B424-92D6181CB35D}" sibTransId="{1E640576-AFFD-414B-9775-90BD9717B836}"/>
    <dgm:cxn modelId="{8FA83E53-D253-1942-AA91-D9D2E0DE7B3D}" type="presOf" srcId="{FBA62E0F-5A83-FB42-A697-9B344F7D622D}" destId="{866B0CEA-068E-C641-AD4E-6DC84C62247F}" srcOrd="0" destOrd="0" presId="urn:microsoft.com/office/officeart/2005/8/layout/hList2"/>
    <dgm:cxn modelId="{756A19AA-296D-BF40-8037-C583CD3391A6}" srcId="{D37C176B-E80C-4A44-A43A-B86BAD365385}" destId="{FE8432AC-ECDB-5942-A396-AC770447A5FC}" srcOrd="0" destOrd="0" parTransId="{78970342-9087-6841-8632-8910871DB19D}" sibTransId="{B6541392-1C8B-604A-9724-8250A37D3872}"/>
    <dgm:cxn modelId="{C82DD2C6-F356-7B4C-9589-C885CAEA32E0}" type="presOf" srcId="{D37C176B-E80C-4A44-A43A-B86BAD365385}" destId="{5A8F61CE-76DF-2941-B96F-F1BD1DED1898}" srcOrd="0" destOrd="0" presId="urn:microsoft.com/office/officeart/2005/8/layout/hList2"/>
    <dgm:cxn modelId="{A15D22AF-F858-ED4D-B357-77560A97218C}" type="presParOf" srcId="{5A8F61CE-76DF-2941-B96F-F1BD1DED1898}" destId="{BD70CEEC-D3C3-6242-92DC-F60A28F044C9}" srcOrd="0" destOrd="0" presId="urn:microsoft.com/office/officeart/2005/8/layout/hList2"/>
    <dgm:cxn modelId="{1C0EFB3B-6655-BC40-B94D-0F52F5D2BDE3}" type="presParOf" srcId="{BD70CEEC-D3C3-6242-92DC-F60A28F044C9}" destId="{6C9FAF5B-C170-5044-A8A0-74B6C2F7F99D}" srcOrd="0" destOrd="0" presId="urn:microsoft.com/office/officeart/2005/8/layout/hList2"/>
    <dgm:cxn modelId="{A7298653-B3C3-844C-8DEC-72F2EEA7949D}" type="presParOf" srcId="{BD70CEEC-D3C3-6242-92DC-F60A28F044C9}" destId="{866B0CEA-068E-C641-AD4E-6DC84C62247F}" srcOrd="1" destOrd="0" presId="urn:microsoft.com/office/officeart/2005/8/layout/hList2"/>
    <dgm:cxn modelId="{2051A8A0-B828-024B-8CAC-10911C441D49}" type="presParOf" srcId="{BD70CEEC-D3C3-6242-92DC-F60A28F044C9}" destId="{ECD5B089-EC06-4E44-A40F-76365053F2C8}" srcOrd="2" destOrd="0" presId="urn:microsoft.com/office/officeart/2005/8/layout/h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4D3737C-4180-A840-AC15-744D2FFDAD35}"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16F6C0BE-C27A-CB4A-9AF3-EB14C28023A1}">
      <dgm:prSet phldrT="[Text]"/>
      <dgm:spPr/>
      <dgm:t>
        <a:bodyPr/>
        <a:lstStyle/>
        <a:p>
          <a:r>
            <a:rPr lang="en-US" u="sng" dirty="0">
              <a:solidFill>
                <a:srgbClr val="7030A0"/>
              </a:solidFill>
              <a:latin typeface="Segoe Print" panose="02000800000000000000" pitchFamily="2" charset="0"/>
            </a:rPr>
            <a:t>F</a:t>
          </a:r>
          <a:r>
            <a:rPr lang="en-US" dirty="0">
              <a:latin typeface="Segoe Print" panose="02000800000000000000" pitchFamily="2" charset="0"/>
            </a:rPr>
            <a:t>eelings</a:t>
          </a:r>
        </a:p>
      </dgm:t>
    </dgm:pt>
    <dgm:pt modelId="{83EFBC05-B736-D54D-BF65-FAE7E94CFAF9}" type="parTrans" cxnId="{7479D693-5247-B048-B99E-66E438F1B2E0}">
      <dgm:prSet/>
      <dgm:spPr/>
      <dgm:t>
        <a:bodyPr/>
        <a:lstStyle/>
        <a:p>
          <a:endParaRPr lang="en-US"/>
        </a:p>
      </dgm:t>
    </dgm:pt>
    <dgm:pt modelId="{23CC76AB-32BB-0142-A41D-12F8153E8CCC}" type="sibTrans" cxnId="{7479D693-5247-B048-B99E-66E438F1B2E0}">
      <dgm:prSet/>
      <dgm:spPr/>
      <dgm:t>
        <a:bodyPr/>
        <a:lstStyle/>
        <a:p>
          <a:endParaRPr lang="en-US"/>
        </a:p>
      </dgm:t>
    </dgm:pt>
    <dgm:pt modelId="{8A7D54A8-B5EA-764C-9195-B37691A3CFED}">
      <dgm:prSet phldrT="[Text]"/>
      <dgm:spPr/>
      <dgm:t>
        <a:bodyPr/>
        <a:lstStyle/>
        <a:p>
          <a:r>
            <a:rPr lang="en-US" dirty="0">
              <a:latin typeface="Segoe Print" panose="02000800000000000000" pitchFamily="2" charset="0"/>
            </a:rPr>
            <a:t>By personalization</a:t>
          </a:r>
        </a:p>
      </dgm:t>
    </dgm:pt>
    <dgm:pt modelId="{B6138978-7179-AB41-AC3F-72B125B53383}" type="parTrans" cxnId="{092697CC-3795-224B-8DC1-358A68B666EB}">
      <dgm:prSet/>
      <dgm:spPr/>
      <dgm:t>
        <a:bodyPr/>
        <a:lstStyle/>
        <a:p>
          <a:endParaRPr lang="en-US"/>
        </a:p>
      </dgm:t>
    </dgm:pt>
    <dgm:pt modelId="{A44F188D-9BB7-434A-A11D-2D9B3B0E8021}" type="sibTrans" cxnId="{092697CC-3795-224B-8DC1-358A68B666EB}">
      <dgm:prSet/>
      <dgm:spPr/>
      <dgm:t>
        <a:bodyPr/>
        <a:lstStyle/>
        <a:p>
          <a:endParaRPr lang="en-US"/>
        </a:p>
      </dgm:t>
    </dgm:pt>
    <dgm:pt modelId="{37BF9842-5F7A-0F4C-B396-C2573DFE6F89}">
      <dgm:prSet phldrT="[Text]"/>
      <dgm:spPr/>
      <dgm:t>
        <a:bodyPr/>
        <a:lstStyle/>
        <a:p>
          <a:r>
            <a:rPr lang="en-US" u="sng" dirty="0">
              <a:solidFill>
                <a:srgbClr val="7030A0"/>
              </a:solidFill>
              <a:latin typeface="Segoe Print" panose="02000800000000000000" pitchFamily="2" charset="0"/>
            </a:rPr>
            <a:t>A</a:t>
          </a:r>
          <a:r>
            <a:rPr lang="en-US" dirty="0">
              <a:latin typeface="Segoe Print" panose="02000800000000000000" pitchFamily="2" charset="0"/>
            </a:rPr>
            <a:t>ctions</a:t>
          </a:r>
        </a:p>
      </dgm:t>
    </dgm:pt>
    <dgm:pt modelId="{28F3E8E7-244C-6D43-BE7B-87F49B1CB18F}" type="parTrans" cxnId="{3C49BE26-3BBD-8B4F-805B-283281C065E2}">
      <dgm:prSet/>
      <dgm:spPr/>
      <dgm:t>
        <a:bodyPr/>
        <a:lstStyle/>
        <a:p>
          <a:endParaRPr lang="en-US"/>
        </a:p>
      </dgm:t>
    </dgm:pt>
    <dgm:pt modelId="{08106E96-535B-2846-B165-0EAF2CDE686F}" type="sibTrans" cxnId="{3C49BE26-3BBD-8B4F-805B-283281C065E2}">
      <dgm:prSet/>
      <dgm:spPr/>
      <dgm:t>
        <a:bodyPr/>
        <a:lstStyle/>
        <a:p>
          <a:endParaRPr lang="en-US"/>
        </a:p>
      </dgm:t>
    </dgm:pt>
    <dgm:pt modelId="{7F75ED5E-2261-614D-A01E-FF896757C912}">
      <dgm:prSet phldrT="[Text]"/>
      <dgm:spPr/>
      <dgm:t>
        <a:bodyPr/>
        <a:lstStyle/>
        <a:p>
          <a:r>
            <a:rPr lang="en-US" dirty="0">
              <a:latin typeface="Segoe Print" panose="02000800000000000000" pitchFamily="2" charset="0"/>
            </a:rPr>
            <a:t>By engagement</a:t>
          </a:r>
        </a:p>
      </dgm:t>
    </dgm:pt>
    <dgm:pt modelId="{9EE73B8A-2519-7442-A00B-DC37C0C6997F}" type="parTrans" cxnId="{98E045F5-552D-D84F-82BB-08B7F190E973}">
      <dgm:prSet/>
      <dgm:spPr/>
      <dgm:t>
        <a:bodyPr/>
        <a:lstStyle/>
        <a:p>
          <a:endParaRPr lang="en-US"/>
        </a:p>
      </dgm:t>
    </dgm:pt>
    <dgm:pt modelId="{963D0D9A-77AD-C641-BC28-25B586A1D76B}" type="sibTrans" cxnId="{98E045F5-552D-D84F-82BB-08B7F190E973}">
      <dgm:prSet/>
      <dgm:spPr/>
      <dgm:t>
        <a:bodyPr/>
        <a:lstStyle/>
        <a:p>
          <a:endParaRPr lang="en-US"/>
        </a:p>
      </dgm:t>
    </dgm:pt>
    <dgm:pt modelId="{95E8E996-8404-2B4E-9632-8B9E7A38B7C5}">
      <dgm:prSet phldrT="[Text]"/>
      <dgm:spPr/>
      <dgm:t>
        <a:bodyPr/>
        <a:lstStyle/>
        <a:p>
          <a:r>
            <a:rPr lang="en-US" u="sng" dirty="0">
              <a:solidFill>
                <a:srgbClr val="7030A0"/>
              </a:solidFill>
              <a:latin typeface="Segoe Print" panose="02000800000000000000" pitchFamily="2" charset="0"/>
            </a:rPr>
            <a:t>P</a:t>
          </a:r>
          <a:r>
            <a:rPr lang="en-US" dirty="0">
              <a:latin typeface="Segoe Print" panose="02000800000000000000" pitchFamily="2" charset="0"/>
            </a:rPr>
            <a:t>roductivity</a:t>
          </a:r>
        </a:p>
      </dgm:t>
    </dgm:pt>
    <dgm:pt modelId="{F095B111-9013-FD44-8FF5-A36DE94E38F2}" type="parTrans" cxnId="{CA4488EA-B871-3E42-8B13-AD16234256F2}">
      <dgm:prSet/>
      <dgm:spPr/>
      <dgm:t>
        <a:bodyPr/>
        <a:lstStyle/>
        <a:p>
          <a:endParaRPr lang="en-US"/>
        </a:p>
      </dgm:t>
    </dgm:pt>
    <dgm:pt modelId="{79D75C70-E04F-3B49-8C46-C8A80EC1EBC3}" type="sibTrans" cxnId="{CA4488EA-B871-3E42-8B13-AD16234256F2}">
      <dgm:prSet/>
      <dgm:spPr/>
      <dgm:t>
        <a:bodyPr/>
        <a:lstStyle/>
        <a:p>
          <a:endParaRPr lang="en-US"/>
        </a:p>
      </dgm:t>
    </dgm:pt>
    <dgm:pt modelId="{458DE7D6-F1F0-AE4B-A66B-5FF574790774}">
      <dgm:prSet phldrT="[Text]"/>
      <dgm:spPr/>
      <dgm:t>
        <a:bodyPr/>
        <a:lstStyle/>
        <a:p>
          <a:r>
            <a:rPr lang="en-US" dirty="0">
              <a:latin typeface="Segoe Print" panose="02000800000000000000" pitchFamily="2" charset="0"/>
            </a:rPr>
            <a:t>By personalized recommendation for positive engagement  </a:t>
          </a:r>
        </a:p>
      </dgm:t>
    </dgm:pt>
    <dgm:pt modelId="{7359F2F3-64CF-1341-BB7E-54B3E5E8E3BD}" type="parTrans" cxnId="{C8F4EB4F-D708-9447-AF97-9523E6EC697C}">
      <dgm:prSet/>
      <dgm:spPr/>
      <dgm:t>
        <a:bodyPr/>
        <a:lstStyle/>
        <a:p>
          <a:endParaRPr lang="en-US"/>
        </a:p>
      </dgm:t>
    </dgm:pt>
    <dgm:pt modelId="{793068FD-541C-3646-AFB4-E72C554F7C24}" type="sibTrans" cxnId="{C8F4EB4F-D708-9447-AF97-9523E6EC697C}">
      <dgm:prSet/>
      <dgm:spPr/>
      <dgm:t>
        <a:bodyPr/>
        <a:lstStyle/>
        <a:p>
          <a:endParaRPr lang="en-US"/>
        </a:p>
      </dgm:t>
    </dgm:pt>
    <dgm:pt modelId="{EB3B2F88-026D-5846-AE70-06BF04775EF7}">
      <dgm:prSet/>
      <dgm:spPr/>
      <dgm:t>
        <a:bodyPr/>
        <a:lstStyle/>
        <a:p>
          <a:r>
            <a:rPr lang="en-US" dirty="0">
              <a:latin typeface="Segoe Print" panose="02000800000000000000" pitchFamily="2" charset="0"/>
            </a:rPr>
            <a:t>Revenue</a:t>
          </a:r>
        </a:p>
      </dgm:t>
    </dgm:pt>
    <dgm:pt modelId="{DA304349-DA87-204D-A84E-28D0CFE9293F}" type="parTrans" cxnId="{CC53AC97-0FBB-9846-9FA9-2E822E6227B4}">
      <dgm:prSet/>
      <dgm:spPr/>
      <dgm:t>
        <a:bodyPr/>
        <a:lstStyle/>
        <a:p>
          <a:endParaRPr lang="en-US"/>
        </a:p>
      </dgm:t>
    </dgm:pt>
    <dgm:pt modelId="{46AB39E5-CE3F-5843-8C70-2EDFF38BEE2D}" type="sibTrans" cxnId="{CC53AC97-0FBB-9846-9FA9-2E822E6227B4}">
      <dgm:prSet/>
      <dgm:spPr/>
      <dgm:t>
        <a:bodyPr/>
        <a:lstStyle/>
        <a:p>
          <a:endParaRPr lang="en-US"/>
        </a:p>
      </dgm:t>
    </dgm:pt>
    <dgm:pt modelId="{BAC0AE83-8275-F740-9852-C15C06C9215E}">
      <dgm:prSet custT="1"/>
      <dgm:spPr/>
      <dgm:t>
        <a:bodyPr/>
        <a:lstStyle/>
        <a:p>
          <a:r>
            <a:rPr lang="en-US" sz="1000" dirty="0">
              <a:latin typeface="Segoe Print" panose="02000800000000000000" pitchFamily="2" charset="0"/>
            </a:rPr>
            <a:t>F-A-P results into higher revenue driven by increased customer engagement.</a:t>
          </a:r>
        </a:p>
      </dgm:t>
    </dgm:pt>
    <dgm:pt modelId="{309F3867-D4A3-BD4A-807D-DCDF7FD5CD5A}" type="parTrans" cxnId="{D7E2FA58-166E-2F45-9DF1-2FC726CA9C8E}">
      <dgm:prSet/>
      <dgm:spPr/>
      <dgm:t>
        <a:bodyPr/>
        <a:lstStyle/>
        <a:p>
          <a:endParaRPr lang="en-US"/>
        </a:p>
      </dgm:t>
    </dgm:pt>
    <dgm:pt modelId="{529B3959-11E0-4840-BE68-85E93B94B393}" type="sibTrans" cxnId="{D7E2FA58-166E-2F45-9DF1-2FC726CA9C8E}">
      <dgm:prSet/>
      <dgm:spPr/>
      <dgm:t>
        <a:bodyPr/>
        <a:lstStyle/>
        <a:p>
          <a:endParaRPr lang="en-US"/>
        </a:p>
      </dgm:t>
    </dgm:pt>
    <dgm:pt modelId="{5039B2F5-55ED-3A4E-A8C6-89706B85F2DD}" type="pres">
      <dgm:prSet presAssocID="{B4D3737C-4180-A840-AC15-744D2FFDAD35}" presName="rootnode" presStyleCnt="0">
        <dgm:presLayoutVars>
          <dgm:chMax/>
          <dgm:chPref/>
          <dgm:dir/>
          <dgm:animLvl val="lvl"/>
        </dgm:presLayoutVars>
      </dgm:prSet>
      <dgm:spPr/>
    </dgm:pt>
    <dgm:pt modelId="{1D656825-BFF7-C24A-9824-61B22345BB2A}" type="pres">
      <dgm:prSet presAssocID="{16F6C0BE-C27A-CB4A-9AF3-EB14C28023A1}" presName="composite" presStyleCnt="0"/>
      <dgm:spPr/>
    </dgm:pt>
    <dgm:pt modelId="{69AC757E-BF6C-384F-9910-EE292D0E69EE}" type="pres">
      <dgm:prSet presAssocID="{16F6C0BE-C27A-CB4A-9AF3-EB14C28023A1}" presName="bentUpArrow1" presStyleLbl="alignImgPlace1" presStyleIdx="0" presStyleCnt="3"/>
      <dgm:spPr/>
    </dgm:pt>
    <dgm:pt modelId="{BFBE087A-5F63-3E42-AF05-27CEC837DC95}" type="pres">
      <dgm:prSet presAssocID="{16F6C0BE-C27A-CB4A-9AF3-EB14C28023A1}" presName="ParentText" presStyleLbl="node1" presStyleIdx="0" presStyleCnt="4">
        <dgm:presLayoutVars>
          <dgm:chMax val="1"/>
          <dgm:chPref val="1"/>
          <dgm:bulletEnabled val="1"/>
        </dgm:presLayoutVars>
      </dgm:prSet>
      <dgm:spPr/>
    </dgm:pt>
    <dgm:pt modelId="{F8623204-74C1-0443-8B5E-B97FBA38F885}" type="pres">
      <dgm:prSet presAssocID="{16F6C0BE-C27A-CB4A-9AF3-EB14C28023A1}" presName="ChildText" presStyleLbl="revTx" presStyleIdx="0" presStyleCnt="4">
        <dgm:presLayoutVars>
          <dgm:chMax val="0"/>
          <dgm:chPref val="0"/>
          <dgm:bulletEnabled val="1"/>
        </dgm:presLayoutVars>
      </dgm:prSet>
      <dgm:spPr/>
    </dgm:pt>
    <dgm:pt modelId="{194030A9-139C-FC4E-AF42-450C8989906C}" type="pres">
      <dgm:prSet presAssocID="{23CC76AB-32BB-0142-A41D-12F8153E8CCC}" presName="sibTrans" presStyleCnt="0"/>
      <dgm:spPr/>
    </dgm:pt>
    <dgm:pt modelId="{6643A377-761E-0B47-AE3D-54116C90E814}" type="pres">
      <dgm:prSet presAssocID="{37BF9842-5F7A-0F4C-B396-C2573DFE6F89}" presName="composite" presStyleCnt="0"/>
      <dgm:spPr/>
    </dgm:pt>
    <dgm:pt modelId="{E4B7B65C-2F40-5A47-AD70-AF1B74787BC1}" type="pres">
      <dgm:prSet presAssocID="{37BF9842-5F7A-0F4C-B396-C2573DFE6F89}" presName="bentUpArrow1" presStyleLbl="alignImgPlace1" presStyleIdx="1" presStyleCnt="3"/>
      <dgm:spPr/>
    </dgm:pt>
    <dgm:pt modelId="{EB25EBFC-DCAE-7F4A-886D-38B663348F26}" type="pres">
      <dgm:prSet presAssocID="{37BF9842-5F7A-0F4C-B396-C2573DFE6F89}" presName="ParentText" presStyleLbl="node1" presStyleIdx="1" presStyleCnt="4">
        <dgm:presLayoutVars>
          <dgm:chMax val="1"/>
          <dgm:chPref val="1"/>
          <dgm:bulletEnabled val="1"/>
        </dgm:presLayoutVars>
      </dgm:prSet>
      <dgm:spPr/>
    </dgm:pt>
    <dgm:pt modelId="{41BC5B89-F3C8-254C-AEF2-DA20EC923EA6}" type="pres">
      <dgm:prSet presAssocID="{37BF9842-5F7A-0F4C-B396-C2573DFE6F89}" presName="ChildText" presStyleLbl="revTx" presStyleIdx="1" presStyleCnt="4">
        <dgm:presLayoutVars>
          <dgm:chMax val="0"/>
          <dgm:chPref val="0"/>
          <dgm:bulletEnabled val="1"/>
        </dgm:presLayoutVars>
      </dgm:prSet>
      <dgm:spPr/>
    </dgm:pt>
    <dgm:pt modelId="{5BC37B7A-B991-884F-A187-5D9277FD9038}" type="pres">
      <dgm:prSet presAssocID="{08106E96-535B-2846-B165-0EAF2CDE686F}" presName="sibTrans" presStyleCnt="0"/>
      <dgm:spPr/>
    </dgm:pt>
    <dgm:pt modelId="{AC3C327E-3DA5-A340-A154-5BEA8B0BCFBF}" type="pres">
      <dgm:prSet presAssocID="{95E8E996-8404-2B4E-9632-8B9E7A38B7C5}" presName="composite" presStyleCnt="0"/>
      <dgm:spPr/>
    </dgm:pt>
    <dgm:pt modelId="{FC1012C8-864B-764B-9364-67F11114E66B}" type="pres">
      <dgm:prSet presAssocID="{95E8E996-8404-2B4E-9632-8B9E7A38B7C5}" presName="bentUpArrow1" presStyleLbl="alignImgPlace1" presStyleIdx="2" presStyleCnt="3"/>
      <dgm:spPr/>
    </dgm:pt>
    <dgm:pt modelId="{E33B846E-841F-FB4D-83A7-C64A7AD16CC1}" type="pres">
      <dgm:prSet presAssocID="{95E8E996-8404-2B4E-9632-8B9E7A38B7C5}" presName="ParentText" presStyleLbl="node1" presStyleIdx="2" presStyleCnt="4">
        <dgm:presLayoutVars>
          <dgm:chMax val="1"/>
          <dgm:chPref val="1"/>
          <dgm:bulletEnabled val="1"/>
        </dgm:presLayoutVars>
      </dgm:prSet>
      <dgm:spPr/>
    </dgm:pt>
    <dgm:pt modelId="{52677011-5B99-AC44-A7EA-42BE43F83964}" type="pres">
      <dgm:prSet presAssocID="{95E8E996-8404-2B4E-9632-8B9E7A38B7C5}" presName="ChildText" presStyleLbl="revTx" presStyleIdx="2" presStyleCnt="4">
        <dgm:presLayoutVars>
          <dgm:chMax val="0"/>
          <dgm:chPref val="0"/>
          <dgm:bulletEnabled val="1"/>
        </dgm:presLayoutVars>
      </dgm:prSet>
      <dgm:spPr/>
    </dgm:pt>
    <dgm:pt modelId="{D3B04261-6EF3-EC44-AE13-7305761E832B}" type="pres">
      <dgm:prSet presAssocID="{79D75C70-E04F-3B49-8C46-C8A80EC1EBC3}" presName="sibTrans" presStyleCnt="0"/>
      <dgm:spPr/>
    </dgm:pt>
    <dgm:pt modelId="{0C1F9233-F931-244A-B991-34CF37ABAB26}" type="pres">
      <dgm:prSet presAssocID="{EB3B2F88-026D-5846-AE70-06BF04775EF7}" presName="composite" presStyleCnt="0"/>
      <dgm:spPr/>
    </dgm:pt>
    <dgm:pt modelId="{FD48B3A8-7869-894B-B6BE-9996F0ED8318}" type="pres">
      <dgm:prSet presAssocID="{EB3B2F88-026D-5846-AE70-06BF04775EF7}" presName="ParentText" presStyleLbl="node1" presStyleIdx="3" presStyleCnt="4">
        <dgm:presLayoutVars>
          <dgm:chMax val="1"/>
          <dgm:chPref val="1"/>
          <dgm:bulletEnabled val="1"/>
        </dgm:presLayoutVars>
      </dgm:prSet>
      <dgm:spPr/>
    </dgm:pt>
    <dgm:pt modelId="{AA3BF1F8-9E19-A24A-A30C-C51DD265BECA}" type="pres">
      <dgm:prSet presAssocID="{EB3B2F88-026D-5846-AE70-06BF04775EF7}" presName="FinalChildText" presStyleLbl="revTx" presStyleIdx="3" presStyleCnt="4">
        <dgm:presLayoutVars>
          <dgm:chMax val="0"/>
          <dgm:chPref val="0"/>
          <dgm:bulletEnabled val="1"/>
        </dgm:presLayoutVars>
      </dgm:prSet>
      <dgm:spPr/>
    </dgm:pt>
  </dgm:ptLst>
  <dgm:cxnLst>
    <dgm:cxn modelId="{90366118-805E-5C48-9ABF-ADB888C74B26}" type="presOf" srcId="{BAC0AE83-8275-F740-9852-C15C06C9215E}" destId="{AA3BF1F8-9E19-A24A-A30C-C51DD265BECA}" srcOrd="0" destOrd="0" presId="urn:microsoft.com/office/officeart/2005/8/layout/StepDownProcess"/>
    <dgm:cxn modelId="{9986521C-9F2C-F44C-AFFE-7C2F1120070F}" type="presOf" srcId="{37BF9842-5F7A-0F4C-B396-C2573DFE6F89}" destId="{EB25EBFC-DCAE-7F4A-886D-38B663348F26}" srcOrd="0" destOrd="0" presId="urn:microsoft.com/office/officeart/2005/8/layout/StepDownProcess"/>
    <dgm:cxn modelId="{3C49BE26-3BBD-8B4F-805B-283281C065E2}" srcId="{B4D3737C-4180-A840-AC15-744D2FFDAD35}" destId="{37BF9842-5F7A-0F4C-B396-C2573DFE6F89}" srcOrd="1" destOrd="0" parTransId="{28F3E8E7-244C-6D43-BE7B-87F49B1CB18F}" sibTransId="{08106E96-535B-2846-B165-0EAF2CDE686F}"/>
    <dgm:cxn modelId="{89835629-C701-3544-8C3E-1B0C01753F18}" type="presOf" srcId="{7F75ED5E-2261-614D-A01E-FF896757C912}" destId="{41BC5B89-F3C8-254C-AEF2-DA20EC923EA6}" srcOrd="0" destOrd="0" presId="urn:microsoft.com/office/officeart/2005/8/layout/StepDownProcess"/>
    <dgm:cxn modelId="{60C09732-EF6D-D74A-B039-FE3FA98C805A}" type="presOf" srcId="{458DE7D6-F1F0-AE4B-A66B-5FF574790774}" destId="{52677011-5B99-AC44-A7EA-42BE43F83964}" srcOrd="0" destOrd="0" presId="urn:microsoft.com/office/officeart/2005/8/layout/StepDownProcess"/>
    <dgm:cxn modelId="{2D653137-63D7-D24D-AE7E-594C58969ADA}" type="presOf" srcId="{B4D3737C-4180-A840-AC15-744D2FFDAD35}" destId="{5039B2F5-55ED-3A4E-A8C6-89706B85F2DD}" srcOrd="0" destOrd="0" presId="urn:microsoft.com/office/officeart/2005/8/layout/StepDownProcess"/>
    <dgm:cxn modelId="{BCA45460-4259-E346-A9AA-59904496F00B}" type="presOf" srcId="{16F6C0BE-C27A-CB4A-9AF3-EB14C28023A1}" destId="{BFBE087A-5F63-3E42-AF05-27CEC837DC95}" srcOrd="0" destOrd="0" presId="urn:microsoft.com/office/officeart/2005/8/layout/StepDownProcess"/>
    <dgm:cxn modelId="{C8F4EB4F-D708-9447-AF97-9523E6EC697C}" srcId="{95E8E996-8404-2B4E-9632-8B9E7A38B7C5}" destId="{458DE7D6-F1F0-AE4B-A66B-5FF574790774}" srcOrd="0" destOrd="0" parTransId="{7359F2F3-64CF-1341-BB7E-54B3E5E8E3BD}" sibTransId="{793068FD-541C-3646-AFB4-E72C554F7C24}"/>
    <dgm:cxn modelId="{708DCF71-5AE9-614C-82CC-5B7421B57B44}" type="presOf" srcId="{8A7D54A8-B5EA-764C-9195-B37691A3CFED}" destId="{F8623204-74C1-0443-8B5E-B97FBA38F885}" srcOrd="0" destOrd="0" presId="urn:microsoft.com/office/officeart/2005/8/layout/StepDownProcess"/>
    <dgm:cxn modelId="{D7E2FA58-166E-2F45-9DF1-2FC726CA9C8E}" srcId="{EB3B2F88-026D-5846-AE70-06BF04775EF7}" destId="{BAC0AE83-8275-F740-9852-C15C06C9215E}" srcOrd="0" destOrd="0" parTransId="{309F3867-D4A3-BD4A-807D-DCDF7FD5CD5A}" sibTransId="{529B3959-11E0-4840-BE68-85E93B94B393}"/>
    <dgm:cxn modelId="{7479D693-5247-B048-B99E-66E438F1B2E0}" srcId="{B4D3737C-4180-A840-AC15-744D2FFDAD35}" destId="{16F6C0BE-C27A-CB4A-9AF3-EB14C28023A1}" srcOrd="0" destOrd="0" parTransId="{83EFBC05-B736-D54D-BF65-FAE7E94CFAF9}" sibTransId="{23CC76AB-32BB-0142-A41D-12F8153E8CCC}"/>
    <dgm:cxn modelId="{CC53AC97-0FBB-9846-9FA9-2E822E6227B4}" srcId="{B4D3737C-4180-A840-AC15-744D2FFDAD35}" destId="{EB3B2F88-026D-5846-AE70-06BF04775EF7}" srcOrd="3" destOrd="0" parTransId="{DA304349-DA87-204D-A84E-28D0CFE9293F}" sibTransId="{46AB39E5-CE3F-5843-8C70-2EDFF38BEE2D}"/>
    <dgm:cxn modelId="{092697CC-3795-224B-8DC1-358A68B666EB}" srcId="{16F6C0BE-C27A-CB4A-9AF3-EB14C28023A1}" destId="{8A7D54A8-B5EA-764C-9195-B37691A3CFED}" srcOrd="0" destOrd="0" parTransId="{B6138978-7179-AB41-AC3F-72B125B53383}" sibTransId="{A44F188D-9BB7-434A-A11D-2D9B3B0E8021}"/>
    <dgm:cxn modelId="{386C09EA-50FE-2946-97A0-00EFE0E77008}" type="presOf" srcId="{95E8E996-8404-2B4E-9632-8B9E7A38B7C5}" destId="{E33B846E-841F-FB4D-83A7-C64A7AD16CC1}" srcOrd="0" destOrd="0" presId="urn:microsoft.com/office/officeart/2005/8/layout/StepDownProcess"/>
    <dgm:cxn modelId="{CA4488EA-B871-3E42-8B13-AD16234256F2}" srcId="{B4D3737C-4180-A840-AC15-744D2FFDAD35}" destId="{95E8E996-8404-2B4E-9632-8B9E7A38B7C5}" srcOrd="2" destOrd="0" parTransId="{F095B111-9013-FD44-8FF5-A36DE94E38F2}" sibTransId="{79D75C70-E04F-3B49-8C46-C8A80EC1EBC3}"/>
    <dgm:cxn modelId="{0E4087F1-9E65-8543-A300-FB0223056D24}" type="presOf" srcId="{EB3B2F88-026D-5846-AE70-06BF04775EF7}" destId="{FD48B3A8-7869-894B-B6BE-9996F0ED8318}" srcOrd="0" destOrd="0" presId="urn:microsoft.com/office/officeart/2005/8/layout/StepDownProcess"/>
    <dgm:cxn modelId="{98E045F5-552D-D84F-82BB-08B7F190E973}" srcId="{37BF9842-5F7A-0F4C-B396-C2573DFE6F89}" destId="{7F75ED5E-2261-614D-A01E-FF896757C912}" srcOrd="0" destOrd="0" parTransId="{9EE73B8A-2519-7442-A00B-DC37C0C6997F}" sibTransId="{963D0D9A-77AD-C641-BC28-25B586A1D76B}"/>
    <dgm:cxn modelId="{E0DB4FA7-01BE-7B40-BAFD-AE9844B14627}" type="presParOf" srcId="{5039B2F5-55ED-3A4E-A8C6-89706B85F2DD}" destId="{1D656825-BFF7-C24A-9824-61B22345BB2A}" srcOrd="0" destOrd="0" presId="urn:microsoft.com/office/officeart/2005/8/layout/StepDownProcess"/>
    <dgm:cxn modelId="{652FE156-F0C3-EB43-84E5-F42412980F7D}" type="presParOf" srcId="{1D656825-BFF7-C24A-9824-61B22345BB2A}" destId="{69AC757E-BF6C-384F-9910-EE292D0E69EE}" srcOrd="0" destOrd="0" presId="urn:microsoft.com/office/officeart/2005/8/layout/StepDownProcess"/>
    <dgm:cxn modelId="{4D37F5FF-3C9A-AD4E-8ED3-B89F5A71C6CE}" type="presParOf" srcId="{1D656825-BFF7-C24A-9824-61B22345BB2A}" destId="{BFBE087A-5F63-3E42-AF05-27CEC837DC95}" srcOrd="1" destOrd="0" presId="urn:microsoft.com/office/officeart/2005/8/layout/StepDownProcess"/>
    <dgm:cxn modelId="{FCA6B4D3-B408-F14F-90BD-E992D46E33C1}" type="presParOf" srcId="{1D656825-BFF7-C24A-9824-61B22345BB2A}" destId="{F8623204-74C1-0443-8B5E-B97FBA38F885}" srcOrd="2" destOrd="0" presId="urn:microsoft.com/office/officeart/2005/8/layout/StepDownProcess"/>
    <dgm:cxn modelId="{02D84482-CF25-7949-9E51-4E800651D671}" type="presParOf" srcId="{5039B2F5-55ED-3A4E-A8C6-89706B85F2DD}" destId="{194030A9-139C-FC4E-AF42-450C8989906C}" srcOrd="1" destOrd="0" presId="urn:microsoft.com/office/officeart/2005/8/layout/StepDownProcess"/>
    <dgm:cxn modelId="{0DA59A9E-7761-8544-A8AE-5AECBDB5A206}" type="presParOf" srcId="{5039B2F5-55ED-3A4E-A8C6-89706B85F2DD}" destId="{6643A377-761E-0B47-AE3D-54116C90E814}" srcOrd="2" destOrd="0" presId="urn:microsoft.com/office/officeart/2005/8/layout/StepDownProcess"/>
    <dgm:cxn modelId="{A74D80FC-2E6B-3B44-804D-70D3B1DF6175}" type="presParOf" srcId="{6643A377-761E-0B47-AE3D-54116C90E814}" destId="{E4B7B65C-2F40-5A47-AD70-AF1B74787BC1}" srcOrd="0" destOrd="0" presId="urn:microsoft.com/office/officeart/2005/8/layout/StepDownProcess"/>
    <dgm:cxn modelId="{3EF5B2BE-FFC1-E649-8F6B-6B0EA81345F7}" type="presParOf" srcId="{6643A377-761E-0B47-AE3D-54116C90E814}" destId="{EB25EBFC-DCAE-7F4A-886D-38B663348F26}" srcOrd="1" destOrd="0" presId="urn:microsoft.com/office/officeart/2005/8/layout/StepDownProcess"/>
    <dgm:cxn modelId="{20406BF3-AC3A-8745-9244-99D21EF68A9B}" type="presParOf" srcId="{6643A377-761E-0B47-AE3D-54116C90E814}" destId="{41BC5B89-F3C8-254C-AEF2-DA20EC923EA6}" srcOrd="2" destOrd="0" presId="urn:microsoft.com/office/officeart/2005/8/layout/StepDownProcess"/>
    <dgm:cxn modelId="{4110F2D4-FF87-D34F-B17B-9A638834CDFD}" type="presParOf" srcId="{5039B2F5-55ED-3A4E-A8C6-89706B85F2DD}" destId="{5BC37B7A-B991-884F-A187-5D9277FD9038}" srcOrd="3" destOrd="0" presId="urn:microsoft.com/office/officeart/2005/8/layout/StepDownProcess"/>
    <dgm:cxn modelId="{0EBA4C12-DAF1-3B41-AE46-2C413AB3856F}" type="presParOf" srcId="{5039B2F5-55ED-3A4E-A8C6-89706B85F2DD}" destId="{AC3C327E-3DA5-A340-A154-5BEA8B0BCFBF}" srcOrd="4" destOrd="0" presId="urn:microsoft.com/office/officeart/2005/8/layout/StepDownProcess"/>
    <dgm:cxn modelId="{FF007775-1696-814A-ACDD-112EF36A6656}" type="presParOf" srcId="{AC3C327E-3DA5-A340-A154-5BEA8B0BCFBF}" destId="{FC1012C8-864B-764B-9364-67F11114E66B}" srcOrd="0" destOrd="0" presId="urn:microsoft.com/office/officeart/2005/8/layout/StepDownProcess"/>
    <dgm:cxn modelId="{D934543A-3BC1-BE4D-A476-531D5FF2F183}" type="presParOf" srcId="{AC3C327E-3DA5-A340-A154-5BEA8B0BCFBF}" destId="{E33B846E-841F-FB4D-83A7-C64A7AD16CC1}" srcOrd="1" destOrd="0" presId="urn:microsoft.com/office/officeart/2005/8/layout/StepDownProcess"/>
    <dgm:cxn modelId="{4DFCB8A0-202E-8146-9F53-94231181CD92}" type="presParOf" srcId="{AC3C327E-3DA5-A340-A154-5BEA8B0BCFBF}" destId="{52677011-5B99-AC44-A7EA-42BE43F83964}" srcOrd="2" destOrd="0" presId="urn:microsoft.com/office/officeart/2005/8/layout/StepDownProcess"/>
    <dgm:cxn modelId="{6928293B-99F4-A946-88C8-98B04CCABD31}" type="presParOf" srcId="{5039B2F5-55ED-3A4E-A8C6-89706B85F2DD}" destId="{D3B04261-6EF3-EC44-AE13-7305761E832B}" srcOrd="5" destOrd="0" presId="urn:microsoft.com/office/officeart/2005/8/layout/StepDownProcess"/>
    <dgm:cxn modelId="{013057F8-A2D2-D541-9A80-3E1B3E7D23F4}" type="presParOf" srcId="{5039B2F5-55ED-3A4E-A8C6-89706B85F2DD}" destId="{0C1F9233-F931-244A-B991-34CF37ABAB26}" srcOrd="6" destOrd="0" presId="urn:microsoft.com/office/officeart/2005/8/layout/StepDownProcess"/>
    <dgm:cxn modelId="{63154E0D-8D6B-C541-9B23-9E3005BA1DD4}" type="presParOf" srcId="{0C1F9233-F931-244A-B991-34CF37ABAB26}" destId="{FD48B3A8-7869-894B-B6BE-9996F0ED8318}" srcOrd="0" destOrd="0" presId="urn:microsoft.com/office/officeart/2005/8/layout/StepDownProcess"/>
    <dgm:cxn modelId="{E2106BF8-67A4-B14C-89C1-1F659AF1484B}" type="presParOf" srcId="{0C1F9233-F931-244A-B991-34CF37ABAB26}" destId="{AA3BF1F8-9E19-A24A-A30C-C51DD265BECA}"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1B4D-192D-FE44-832C-494AB450C89B}">
      <dsp:nvSpPr>
        <dsp:cNvPr id="0" name=""/>
        <dsp:cNvSpPr/>
      </dsp:nvSpPr>
      <dsp:spPr>
        <a:xfrm>
          <a:off x="5575" y="329248"/>
          <a:ext cx="2137356" cy="854942"/>
        </a:xfrm>
        <a:prstGeom prst="rect">
          <a:avLst/>
        </a:prstGeom>
        <a:solidFill>
          <a:schemeClr val="accent1">
            <a:hueOff val="0"/>
            <a:satOff val="0"/>
            <a:lumOff val="0"/>
            <a:alpha val="55000"/>
          </a:schemeClr>
        </a:solidFill>
        <a:ln w="15875"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solidFill>
              <a:latin typeface="Segoe Print" panose="02000800000000000000" pitchFamily="2" charset="0"/>
            </a:rPr>
            <a:t>Business</a:t>
          </a:r>
        </a:p>
      </dsp:txBody>
      <dsp:txXfrm>
        <a:off x="5575" y="329248"/>
        <a:ext cx="2137356" cy="854942"/>
      </dsp:txXfrm>
    </dsp:sp>
    <dsp:sp modelId="{871ADE76-D192-BE40-8E52-96C712989332}">
      <dsp:nvSpPr>
        <dsp:cNvPr id="0" name=""/>
        <dsp:cNvSpPr/>
      </dsp:nvSpPr>
      <dsp:spPr>
        <a:xfrm>
          <a:off x="5575" y="1184190"/>
          <a:ext cx="2137356" cy="2854800"/>
        </a:xfrm>
        <a:prstGeom prst="rect">
          <a:avLst/>
        </a:prstGeom>
        <a:solidFill>
          <a:schemeClr val="accent1">
            <a:tint val="40000"/>
            <a:hueOff val="0"/>
            <a:satOff val="0"/>
            <a:lumOff val="0"/>
            <a:alpha val="52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0" lvl="1" indent="-114300" algn="l" defTabSz="622300">
            <a:lnSpc>
              <a:spcPct val="90000"/>
            </a:lnSpc>
            <a:spcBef>
              <a:spcPct val="0"/>
            </a:spcBef>
            <a:spcAft>
              <a:spcPts val="0"/>
            </a:spcAft>
            <a:buChar char="•"/>
          </a:pPr>
          <a:r>
            <a:rPr lang="en-US" sz="1400" kern="1200" dirty="0">
              <a:latin typeface="Segoe Print" panose="02000800000000000000" pitchFamily="2" charset="0"/>
            </a:rPr>
            <a:t>International business in </a:t>
          </a:r>
          <a:r>
            <a:rPr lang="en-US" sz="1400" b="1" kern="1200" dirty="0">
              <a:solidFill>
                <a:srgbClr val="FF0000"/>
              </a:solidFill>
              <a:latin typeface="Segoe Print" panose="02000800000000000000" pitchFamily="2" charset="0"/>
            </a:rPr>
            <a:t>declined</a:t>
          </a:r>
        </a:p>
        <a:p>
          <a:pPr marL="0" lvl="1" indent="-114300" algn="l" defTabSz="622300">
            <a:lnSpc>
              <a:spcPct val="90000"/>
            </a:lnSpc>
            <a:spcBef>
              <a:spcPct val="0"/>
            </a:spcBef>
            <a:spcAft>
              <a:spcPts val="0"/>
            </a:spcAft>
            <a:buChar char="•"/>
          </a:pPr>
          <a:r>
            <a:rPr lang="en-US" sz="1400" kern="1200" dirty="0">
              <a:latin typeface="Segoe Print" panose="02000800000000000000" pitchFamily="2" charset="0"/>
            </a:rPr>
            <a:t>Vendor Direct </a:t>
          </a:r>
          <a:r>
            <a:rPr lang="en-US" sz="1400" b="1" kern="1200" dirty="0">
              <a:solidFill>
                <a:srgbClr val="00B050"/>
              </a:solidFill>
              <a:latin typeface="Segoe Print" panose="02000800000000000000" pitchFamily="2" charset="0"/>
            </a:rPr>
            <a:t>increased</a:t>
          </a:r>
          <a:r>
            <a:rPr lang="en-US" sz="1400" kern="1200" dirty="0">
              <a:latin typeface="Segoe Print" panose="02000800000000000000" pitchFamily="2" charset="0"/>
            </a:rPr>
            <a:t> </a:t>
          </a:r>
          <a:r>
            <a:rPr lang="en-US" sz="1400" b="1" kern="1200" dirty="0">
              <a:solidFill>
                <a:srgbClr val="00B050"/>
              </a:solidFill>
              <a:latin typeface="Segoe Print" panose="02000800000000000000" pitchFamily="2" charset="0"/>
            </a:rPr>
            <a:t>online traffic </a:t>
          </a:r>
        </a:p>
        <a:p>
          <a:pPr marL="0" lvl="1" indent="-114300" algn="l" defTabSz="622300">
            <a:lnSpc>
              <a:spcPct val="90000"/>
            </a:lnSpc>
            <a:spcBef>
              <a:spcPct val="0"/>
            </a:spcBef>
            <a:spcAft>
              <a:spcPts val="0"/>
            </a:spcAft>
            <a:buChar char="•"/>
          </a:pPr>
          <a:endParaRPr lang="en-US" sz="1400" kern="1200" dirty="0">
            <a:latin typeface="Segoe Print" panose="02000800000000000000" pitchFamily="2" charset="0"/>
          </a:endParaRPr>
        </a:p>
      </dsp:txBody>
      <dsp:txXfrm>
        <a:off x="5575" y="1184190"/>
        <a:ext cx="2137356" cy="2854800"/>
      </dsp:txXfrm>
    </dsp:sp>
    <dsp:sp modelId="{E5134B5F-5F94-EB42-AEF6-8822DB1C2A47}">
      <dsp:nvSpPr>
        <dsp:cNvPr id="0" name=""/>
        <dsp:cNvSpPr/>
      </dsp:nvSpPr>
      <dsp:spPr>
        <a:xfrm>
          <a:off x="2442161" y="329248"/>
          <a:ext cx="2137356" cy="854942"/>
        </a:xfrm>
        <a:prstGeom prst="rect">
          <a:avLst/>
        </a:prstGeom>
        <a:solidFill>
          <a:srgbClr val="4A66AC">
            <a:hueOff val="0"/>
            <a:satOff val="0"/>
            <a:lumOff val="0"/>
            <a:alpha val="55000"/>
          </a:srgbClr>
        </a:solidFill>
        <a:ln w="15875" cap="rnd" cmpd="sng" algn="ctr">
          <a:solidFill>
            <a:prstClr val="whit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solidFill>
              <a:latin typeface="Segoe Print" panose="02000800000000000000" pitchFamily="2" charset="0"/>
            </a:rPr>
            <a:t>EPS</a:t>
          </a:r>
        </a:p>
      </dsp:txBody>
      <dsp:txXfrm>
        <a:off x="2442161" y="329248"/>
        <a:ext cx="2137356" cy="854942"/>
      </dsp:txXfrm>
    </dsp:sp>
    <dsp:sp modelId="{BC51B115-BB7D-1B42-9BF0-84941BF4A308}">
      <dsp:nvSpPr>
        <dsp:cNvPr id="0" name=""/>
        <dsp:cNvSpPr/>
      </dsp:nvSpPr>
      <dsp:spPr>
        <a:xfrm>
          <a:off x="2442161" y="1184190"/>
          <a:ext cx="2137356" cy="2854800"/>
        </a:xfrm>
        <a:prstGeom prst="rect">
          <a:avLst/>
        </a:prstGeom>
        <a:solidFill>
          <a:schemeClr val="accent1">
            <a:tint val="40000"/>
            <a:hueOff val="0"/>
            <a:satOff val="0"/>
            <a:lumOff val="0"/>
            <a:alpha val="52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0" lvl="1" indent="-114300" algn="l" defTabSz="622300">
            <a:lnSpc>
              <a:spcPct val="90000"/>
            </a:lnSpc>
            <a:spcBef>
              <a:spcPct val="0"/>
            </a:spcBef>
            <a:spcAft>
              <a:spcPts val="0"/>
            </a:spcAft>
            <a:buChar char="•"/>
          </a:pPr>
          <a:r>
            <a:rPr lang="en-US" sz="1400" kern="1200" dirty="0">
              <a:latin typeface="Segoe Print" panose="02000800000000000000" pitchFamily="2" charset="0"/>
            </a:rPr>
            <a:t>Well </a:t>
          </a:r>
          <a:r>
            <a:rPr lang="en-US" sz="1400" b="1" kern="1200" dirty="0">
              <a:solidFill>
                <a:srgbClr val="FF0000"/>
              </a:solidFill>
              <a:latin typeface="Segoe Print" panose="02000800000000000000" pitchFamily="2" charset="0"/>
            </a:rPr>
            <a:t>below</a:t>
          </a:r>
          <a:r>
            <a:rPr lang="en-US" sz="1400" kern="1200" dirty="0">
              <a:latin typeface="Segoe Print" panose="02000800000000000000" pitchFamily="2" charset="0"/>
            </a:rPr>
            <a:t> expectation</a:t>
          </a:r>
        </a:p>
        <a:p>
          <a:pPr marL="0" lvl="1" indent="-114300" algn="l" defTabSz="622300">
            <a:lnSpc>
              <a:spcPct val="90000"/>
            </a:lnSpc>
            <a:spcBef>
              <a:spcPct val="0"/>
            </a:spcBef>
            <a:spcAft>
              <a:spcPts val="0"/>
            </a:spcAft>
            <a:buChar char="•"/>
          </a:pPr>
          <a:r>
            <a:rPr lang="en-US" sz="1400" b="1" kern="1200" dirty="0">
              <a:solidFill>
                <a:srgbClr val="FF0000"/>
              </a:solidFill>
              <a:latin typeface="Segoe Print" panose="02000800000000000000" pitchFamily="2" charset="0"/>
            </a:rPr>
            <a:t>Inventory Markdowns </a:t>
          </a:r>
          <a:r>
            <a:rPr lang="en-US" sz="1400" kern="1200" dirty="0">
              <a:latin typeface="Segoe Print" panose="02000800000000000000" pitchFamily="2" charset="0"/>
            </a:rPr>
            <a:t>impacted margins</a:t>
          </a:r>
        </a:p>
        <a:p>
          <a:pPr marL="0" lvl="1" indent="-114300" algn="l" defTabSz="622300">
            <a:lnSpc>
              <a:spcPct val="90000"/>
            </a:lnSpc>
            <a:spcBef>
              <a:spcPct val="0"/>
            </a:spcBef>
            <a:spcAft>
              <a:spcPts val="0"/>
            </a:spcAft>
            <a:buChar char="•"/>
          </a:pPr>
          <a:r>
            <a:rPr lang="en-US" sz="1400" kern="1200" dirty="0">
              <a:latin typeface="Segoe Print" panose="02000800000000000000" pitchFamily="2" charset="0"/>
            </a:rPr>
            <a:t>Growth 150 at best in </a:t>
          </a:r>
          <a:r>
            <a:rPr lang="en-US" sz="1400" b="1" kern="1200" dirty="0">
              <a:solidFill>
                <a:srgbClr val="FF0000"/>
              </a:solidFill>
              <a:latin typeface="Segoe Print" panose="02000800000000000000" pitchFamily="2" charset="0"/>
            </a:rPr>
            <a:t>silos and stages</a:t>
          </a:r>
        </a:p>
      </dsp:txBody>
      <dsp:txXfrm>
        <a:off x="2442161" y="1184190"/>
        <a:ext cx="2137356" cy="2854800"/>
      </dsp:txXfrm>
    </dsp:sp>
    <dsp:sp modelId="{1FB301FF-E1F5-CE4A-BF0C-1B1CB011A91B}">
      <dsp:nvSpPr>
        <dsp:cNvPr id="0" name=""/>
        <dsp:cNvSpPr/>
      </dsp:nvSpPr>
      <dsp:spPr>
        <a:xfrm>
          <a:off x="4878747" y="329248"/>
          <a:ext cx="2137356" cy="854942"/>
        </a:xfrm>
        <a:prstGeom prst="rect">
          <a:avLst/>
        </a:prstGeom>
        <a:solidFill>
          <a:schemeClr val="accent1">
            <a:hueOff val="0"/>
            <a:satOff val="0"/>
            <a:lumOff val="0"/>
            <a:alpha val="55000"/>
          </a:schemeClr>
        </a:solidFill>
        <a:ln w="15875"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solidFill>
              <a:latin typeface="Segoe Print" panose="02000800000000000000" pitchFamily="2" charset="0"/>
            </a:rPr>
            <a:t>Inventory</a:t>
          </a:r>
        </a:p>
      </dsp:txBody>
      <dsp:txXfrm>
        <a:off x="4878747" y="329248"/>
        <a:ext cx="2137356" cy="854942"/>
      </dsp:txXfrm>
    </dsp:sp>
    <dsp:sp modelId="{889ABD0C-CB13-5045-99F3-89F0C0B8756E}">
      <dsp:nvSpPr>
        <dsp:cNvPr id="0" name=""/>
        <dsp:cNvSpPr/>
      </dsp:nvSpPr>
      <dsp:spPr>
        <a:xfrm>
          <a:off x="4878747" y="1184190"/>
          <a:ext cx="2137356" cy="2854800"/>
        </a:xfrm>
        <a:prstGeom prst="rect">
          <a:avLst/>
        </a:prstGeom>
        <a:solidFill>
          <a:schemeClr val="accent1">
            <a:tint val="40000"/>
            <a:hueOff val="0"/>
            <a:satOff val="0"/>
            <a:lumOff val="0"/>
            <a:alpha val="52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solidFill>
                <a:srgbClr val="FF0000"/>
              </a:solidFill>
              <a:latin typeface="Segoe Print" panose="02000800000000000000" pitchFamily="2" charset="0"/>
            </a:rPr>
            <a:t>Elevated</a:t>
          </a:r>
          <a:r>
            <a:rPr lang="en-US" sz="1400" kern="1200" dirty="0">
              <a:latin typeface="Segoe Print" panose="02000800000000000000" pitchFamily="2" charset="0"/>
            </a:rPr>
            <a:t> post season inventory levels </a:t>
          </a:r>
        </a:p>
        <a:p>
          <a:pPr marL="114300" lvl="1" indent="-114300" algn="l" defTabSz="622300">
            <a:lnSpc>
              <a:spcPct val="90000"/>
            </a:lnSpc>
            <a:spcBef>
              <a:spcPct val="0"/>
            </a:spcBef>
            <a:spcAft>
              <a:spcPct val="15000"/>
            </a:spcAft>
            <a:buChar char="•"/>
          </a:pPr>
          <a:r>
            <a:rPr lang="en-US" sz="1400" kern="1200" dirty="0">
              <a:latin typeface="Segoe Print" panose="02000800000000000000" pitchFamily="2" charset="0"/>
            </a:rPr>
            <a:t>Heavy </a:t>
          </a:r>
          <a:r>
            <a:rPr lang="en-US" sz="1400" b="1" kern="1200" dirty="0">
              <a:solidFill>
                <a:srgbClr val="FF0000"/>
              </a:solidFill>
              <a:latin typeface="Segoe Print" panose="02000800000000000000" pitchFamily="2" charset="0"/>
            </a:rPr>
            <a:t>price markdowns</a:t>
          </a:r>
        </a:p>
        <a:p>
          <a:pPr marL="0" lvl="1" indent="-114300" algn="l" defTabSz="622300">
            <a:lnSpc>
              <a:spcPct val="90000"/>
            </a:lnSpc>
            <a:spcBef>
              <a:spcPct val="0"/>
            </a:spcBef>
            <a:spcAft>
              <a:spcPts val="0"/>
            </a:spcAft>
            <a:buChar char="•"/>
          </a:pPr>
          <a:r>
            <a:rPr lang="en-US" sz="1400" b="1" kern="1200" dirty="0">
              <a:solidFill>
                <a:srgbClr val="0070C0"/>
              </a:solidFill>
              <a:latin typeface="Segoe Print" panose="02000800000000000000" pitchFamily="2" charset="0"/>
            </a:rPr>
            <a:t>Missed opportunity </a:t>
          </a:r>
          <a:r>
            <a:rPr lang="en-US" sz="1400" kern="1200" dirty="0">
              <a:solidFill>
                <a:srgbClr val="0070C0"/>
              </a:solidFill>
              <a:latin typeface="Segoe Print" panose="02000800000000000000" pitchFamily="2" charset="0"/>
            </a:rPr>
            <a:t>on Women’s sportswear</a:t>
          </a:r>
        </a:p>
      </dsp:txBody>
      <dsp:txXfrm>
        <a:off x="4878747" y="1184190"/>
        <a:ext cx="2137356" cy="2854800"/>
      </dsp:txXfrm>
    </dsp:sp>
    <dsp:sp modelId="{2CA1C80F-C77E-644C-B4CD-940555DD3CD8}">
      <dsp:nvSpPr>
        <dsp:cNvPr id="0" name=""/>
        <dsp:cNvSpPr/>
      </dsp:nvSpPr>
      <dsp:spPr>
        <a:xfrm>
          <a:off x="7315333" y="329248"/>
          <a:ext cx="2137356" cy="854942"/>
        </a:xfrm>
        <a:prstGeom prst="rect">
          <a:avLst/>
        </a:prstGeom>
        <a:solidFill>
          <a:schemeClr val="accent1">
            <a:hueOff val="0"/>
            <a:satOff val="0"/>
            <a:lumOff val="0"/>
            <a:alpha val="55000"/>
          </a:schemeClr>
        </a:solidFill>
        <a:ln w="15875"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solidFill>
              <a:latin typeface="Segoe Print" panose="02000800000000000000" pitchFamily="2" charset="0"/>
            </a:rPr>
            <a:t>Mobile</a:t>
          </a:r>
        </a:p>
      </dsp:txBody>
      <dsp:txXfrm>
        <a:off x="7315333" y="329248"/>
        <a:ext cx="2137356" cy="854942"/>
      </dsp:txXfrm>
    </dsp:sp>
    <dsp:sp modelId="{3B7B3191-535C-C04C-9895-0015EBA9EB47}">
      <dsp:nvSpPr>
        <dsp:cNvPr id="0" name=""/>
        <dsp:cNvSpPr/>
      </dsp:nvSpPr>
      <dsp:spPr>
        <a:xfrm>
          <a:off x="7315333" y="1184190"/>
          <a:ext cx="2137356" cy="2854800"/>
        </a:xfrm>
        <a:prstGeom prst="rect">
          <a:avLst/>
        </a:prstGeom>
        <a:solidFill>
          <a:schemeClr val="accent1">
            <a:tint val="40000"/>
            <a:hueOff val="0"/>
            <a:satOff val="0"/>
            <a:lumOff val="0"/>
            <a:alpha val="52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b="1" kern="1200" dirty="0">
              <a:solidFill>
                <a:srgbClr val="00B050"/>
              </a:solidFill>
              <a:latin typeface="Segoe Print" panose="02000800000000000000" pitchFamily="2" charset="0"/>
            </a:rPr>
            <a:t>Increase usage &amp; conversion</a:t>
          </a:r>
        </a:p>
        <a:p>
          <a:pPr marL="114300" lvl="1" indent="-114300" algn="l" defTabSz="622300">
            <a:lnSpc>
              <a:spcPct val="90000"/>
            </a:lnSpc>
            <a:spcBef>
              <a:spcPct val="0"/>
            </a:spcBef>
            <a:spcAft>
              <a:spcPct val="15000"/>
            </a:spcAft>
            <a:buChar char="•"/>
          </a:pPr>
          <a:r>
            <a:rPr lang="en-US" sz="1400" b="1" kern="1200" dirty="0">
              <a:solidFill>
                <a:srgbClr val="00B050"/>
              </a:solidFill>
              <a:latin typeface="Segoe Print" panose="02000800000000000000" pitchFamily="2" charset="0"/>
            </a:rPr>
            <a:t>Fastest Growing</a:t>
          </a:r>
        </a:p>
        <a:p>
          <a:pPr marL="114300" lvl="1" indent="-114300" algn="l" defTabSz="622300">
            <a:lnSpc>
              <a:spcPct val="90000"/>
            </a:lnSpc>
            <a:spcBef>
              <a:spcPct val="0"/>
            </a:spcBef>
            <a:spcAft>
              <a:spcPct val="15000"/>
            </a:spcAft>
            <a:buChar char="•"/>
          </a:pPr>
          <a:r>
            <a:rPr lang="en-US" sz="1400" b="1" kern="1200" dirty="0">
              <a:solidFill>
                <a:srgbClr val="0070C0"/>
              </a:solidFill>
              <a:latin typeface="Segoe Print" panose="02000800000000000000" pitchFamily="2" charset="0"/>
            </a:rPr>
            <a:t>New Feature Cadence</a:t>
          </a:r>
        </a:p>
        <a:p>
          <a:pPr marL="228600" lvl="2" indent="-114300" algn="l" defTabSz="622300">
            <a:lnSpc>
              <a:spcPct val="90000"/>
            </a:lnSpc>
            <a:spcBef>
              <a:spcPct val="0"/>
            </a:spcBef>
            <a:spcAft>
              <a:spcPct val="15000"/>
            </a:spcAft>
            <a:buChar char="•"/>
          </a:pPr>
          <a:r>
            <a:rPr lang="en-US" sz="1400" kern="1200" dirty="0">
              <a:latin typeface="Segoe Print" panose="02000800000000000000" pitchFamily="2" charset="0"/>
            </a:rPr>
            <a:t>My Wallet</a:t>
          </a:r>
        </a:p>
        <a:p>
          <a:pPr marL="228600" lvl="2" indent="-114300" algn="l" defTabSz="622300">
            <a:lnSpc>
              <a:spcPct val="90000"/>
            </a:lnSpc>
            <a:spcBef>
              <a:spcPct val="0"/>
            </a:spcBef>
            <a:spcAft>
              <a:spcPct val="15000"/>
            </a:spcAft>
            <a:buChar char="•"/>
          </a:pPr>
          <a:r>
            <a:rPr lang="en-US" sz="1400" kern="1200" dirty="0">
              <a:latin typeface="Segoe Print" panose="02000800000000000000" pitchFamily="2" charset="0"/>
            </a:rPr>
            <a:t>My Style/Size</a:t>
          </a:r>
        </a:p>
        <a:p>
          <a:pPr marL="114300" lvl="1" indent="-114300" algn="l" defTabSz="622300">
            <a:lnSpc>
              <a:spcPct val="90000"/>
            </a:lnSpc>
            <a:spcBef>
              <a:spcPct val="0"/>
            </a:spcBef>
            <a:spcAft>
              <a:spcPct val="15000"/>
            </a:spcAft>
            <a:buChar char="•"/>
          </a:pPr>
          <a:endParaRPr lang="en-US" sz="1400" kern="1200" dirty="0">
            <a:latin typeface="Segoe Print" panose="02000800000000000000" pitchFamily="2" charset="0"/>
          </a:endParaRPr>
        </a:p>
      </dsp:txBody>
      <dsp:txXfrm>
        <a:off x="7315333" y="1184190"/>
        <a:ext cx="2137356" cy="2854800"/>
      </dsp:txXfrm>
    </dsp:sp>
    <dsp:sp modelId="{1A7C0B57-0C13-BA49-978A-36E3C44C3D24}">
      <dsp:nvSpPr>
        <dsp:cNvPr id="0" name=""/>
        <dsp:cNvSpPr/>
      </dsp:nvSpPr>
      <dsp:spPr>
        <a:xfrm>
          <a:off x="9728494" y="329248"/>
          <a:ext cx="2137356" cy="854942"/>
        </a:xfrm>
        <a:prstGeom prst="rect">
          <a:avLst/>
        </a:prstGeom>
        <a:solidFill>
          <a:schemeClr val="accent1">
            <a:hueOff val="0"/>
            <a:satOff val="0"/>
            <a:lumOff val="0"/>
            <a:alpha val="55000"/>
          </a:schemeClr>
        </a:solidFill>
        <a:ln w="15875"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2"/>
              </a:solidFill>
              <a:latin typeface="Segoe Print" panose="02000800000000000000" pitchFamily="2" charset="0"/>
            </a:rPr>
            <a:t>In-Store</a:t>
          </a:r>
        </a:p>
      </dsp:txBody>
      <dsp:txXfrm>
        <a:off x="9728494" y="329248"/>
        <a:ext cx="2137356" cy="854942"/>
      </dsp:txXfrm>
    </dsp:sp>
    <dsp:sp modelId="{EDACBAA5-7045-5641-8C6C-1FAD6294758A}">
      <dsp:nvSpPr>
        <dsp:cNvPr id="0" name=""/>
        <dsp:cNvSpPr/>
      </dsp:nvSpPr>
      <dsp:spPr>
        <a:xfrm>
          <a:off x="9751920" y="1184190"/>
          <a:ext cx="2137356" cy="2854800"/>
        </a:xfrm>
        <a:prstGeom prst="rect">
          <a:avLst/>
        </a:prstGeom>
        <a:solidFill>
          <a:schemeClr val="accent1">
            <a:tint val="40000"/>
            <a:hueOff val="0"/>
            <a:satOff val="0"/>
            <a:lumOff val="0"/>
            <a:alpha val="5200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Segoe Print" panose="02000800000000000000" pitchFamily="2" charset="0"/>
            </a:rPr>
            <a:t>Improve customer experience</a:t>
          </a:r>
        </a:p>
        <a:p>
          <a:pPr marL="114300" lvl="1" indent="-114300" algn="l" defTabSz="622300">
            <a:lnSpc>
              <a:spcPct val="90000"/>
            </a:lnSpc>
            <a:spcBef>
              <a:spcPct val="0"/>
            </a:spcBef>
            <a:spcAft>
              <a:spcPct val="15000"/>
            </a:spcAft>
            <a:buChar char="•"/>
          </a:pPr>
          <a:r>
            <a:rPr lang="en-US" sz="1400" b="1" kern="1200" dirty="0">
              <a:solidFill>
                <a:srgbClr val="0070C0"/>
              </a:solidFill>
              <a:latin typeface="Segoe Print" panose="02000800000000000000" pitchFamily="2" charset="0"/>
            </a:rPr>
            <a:t>Enhance quick pick-up </a:t>
          </a:r>
        </a:p>
        <a:p>
          <a:pPr marL="114300" lvl="1" indent="-114300" algn="l" defTabSz="622300">
            <a:lnSpc>
              <a:spcPct val="90000"/>
            </a:lnSpc>
            <a:spcBef>
              <a:spcPct val="0"/>
            </a:spcBef>
            <a:spcAft>
              <a:spcPct val="15000"/>
            </a:spcAft>
            <a:buChar char="•"/>
          </a:pPr>
          <a:r>
            <a:rPr lang="en-US" sz="1400" b="1" kern="1200" dirty="0">
              <a:solidFill>
                <a:srgbClr val="FF0000"/>
              </a:solidFill>
              <a:latin typeface="Segoe Print" panose="02000800000000000000" pitchFamily="2" charset="0"/>
            </a:rPr>
            <a:t>Improve Destination business (40% of total sales)</a:t>
          </a:r>
        </a:p>
      </dsp:txBody>
      <dsp:txXfrm>
        <a:off x="9751920" y="1184190"/>
        <a:ext cx="2137356" cy="28548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04277-2EF9-8A48-AA67-A22FA85D2D05}">
      <dsp:nvSpPr>
        <dsp:cNvPr id="0" name=""/>
        <dsp:cNvSpPr/>
      </dsp:nvSpPr>
      <dsp:spPr>
        <a:xfrm>
          <a:off x="1715528" y="738776"/>
          <a:ext cx="3865679" cy="386588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Segoe Print" panose="02000800000000000000" pitchFamily="2" charset="0"/>
            </a:rPr>
            <a:t>Customer Data Mining</a:t>
          </a:r>
        </a:p>
      </dsp:txBody>
      <dsp:txXfrm>
        <a:off x="2281644" y="1304922"/>
        <a:ext cx="2733447" cy="2733596"/>
      </dsp:txXfrm>
    </dsp:sp>
    <dsp:sp modelId="{A2953AA6-F274-8A44-B7F1-7B987573857D}">
      <dsp:nvSpPr>
        <dsp:cNvPr id="0" name=""/>
        <dsp:cNvSpPr/>
      </dsp:nvSpPr>
      <dsp:spPr>
        <a:xfrm>
          <a:off x="3603200" y="312256"/>
          <a:ext cx="429784" cy="43024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755103-3E9F-8D47-87ED-FF6944645C79}">
      <dsp:nvSpPr>
        <dsp:cNvPr id="0" name=""/>
        <dsp:cNvSpPr/>
      </dsp:nvSpPr>
      <dsp:spPr>
        <a:xfrm>
          <a:off x="1976397" y="3700993"/>
          <a:ext cx="1372485" cy="1423400"/>
        </a:xfrm>
        <a:prstGeom prst="ellipse">
          <a:avLst/>
        </a:prstGeom>
        <a:solidFill>
          <a:schemeClr val="bg1">
            <a:lumMod val="85000"/>
          </a:schemeClr>
        </a:solidFill>
        <a:ln w="15875" cap="rnd"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C1CFDA-6E2E-6243-BF22-967675725A9E}">
      <dsp:nvSpPr>
        <dsp:cNvPr id="0" name=""/>
        <dsp:cNvSpPr/>
      </dsp:nvSpPr>
      <dsp:spPr>
        <a:xfrm>
          <a:off x="4793296" y="1805563"/>
          <a:ext cx="311633" cy="311439"/>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1C70DF-C643-8144-86AC-BAA98375A5F5}">
      <dsp:nvSpPr>
        <dsp:cNvPr id="0" name=""/>
        <dsp:cNvSpPr/>
      </dsp:nvSpPr>
      <dsp:spPr>
        <a:xfrm>
          <a:off x="3435026" y="4044880"/>
          <a:ext cx="426676" cy="330503"/>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A8E089B-0E35-4448-959F-7A121D5E9511}">
      <dsp:nvSpPr>
        <dsp:cNvPr id="0" name=""/>
        <dsp:cNvSpPr/>
      </dsp:nvSpPr>
      <dsp:spPr>
        <a:xfrm>
          <a:off x="2981577" y="1260751"/>
          <a:ext cx="311633" cy="311439"/>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5FE782A-E835-B543-AC78-F376656EA457}">
      <dsp:nvSpPr>
        <dsp:cNvPr id="0" name=""/>
        <dsp:cNvSpPr/>
      </dsp:nvSpPr>
      <dsp:spPr>
        <a:xfrm>
          <a:off x="2088909" y="2572263"/>
          <a:ext cx="311633" cy="311439"/>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57F106C-A1A8-2E4D-8F2B-8501298B0D0D}">
      <dsp:nvSpPr>
        <dsp:cNvPr id="0" name=""/>
        <dsp:cNvSpPr/>
      </dsp:nvSpPr>
      <dsp:spPr>
        <a:xfrm>
          <a:off x="166413" y="873761"/>
          <a:ext cx="1571646" cy="1571616"/>
        </a:xfrm>
        <a:prstGeom prst="ellipse">
          <a:avLst/>
        </a:prstGeom>
        <a:solidFill>
          <a:schemeClr val="tx2">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Print" panose="02000800000000000000" pitchFamily="2" charset="0"/>
            </a:rPr>
            <a:t>Machine Learning</a:t>
          </a:r>
        </a:p>
      </dsp:txBody>
      <dsp:txXfrm>
        <a:off x="396575" y="1103919"/>
        <a:ext cx="1111322" cy="1111300"/>
      </dsp:txXfrm>
    </dsp:sp>
    <dsp:sp modelId="{911220D6-393B-F642-97BE-4AE15A50456D}">
      <dsp:nvSpPr>
        <dsp:cNvPr id="0" name=""/>
        <dsp:cNvSpPr/>
      </dsp:nvSpPr>
      <dsp:spPr>
        <a:xfrm>
          <a:off x="2707611" y="1141944"/>
          <a:ext cx="429784" cy="430248"/>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5E1ED22-3073-8347-B96B-EC109B10380A}">
      <dsp:nvSpPr>
        <dsp:cNvPr id="0" name=""/>
        <dsp:cNvSpPr/>
      </dsp:nvSpPr>
      <dsp:spPr>
        <a:xfrm>
          <a:off x="314697" y="2905616"/>
          <a:ext cx="777100" cy="777445"/>
        </a:xfrm>
        <a:prstGeom prst="ellipse">
          <a:avLst/>
        </a:prstGeom>
        <a:solidFill>
          <a:schemeClr val="tx2">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37B814-9326-5F41-87F4-E1E801B6FDE1}">
      <dsp:nvSpPr>
        <dsp:cNvPr id="0" name=""/>
        <dsp:cNvSpPr/>
      </dsp:nvSpPr>
      <dsp:spPr>
        <a:xfrm>
          <a:off x="3434043" y="25247"/>
          <a:ext cx="1706965" cy="1571616"/>
        </a:xfrm>
        <a:prstGeom prst="ellipse">
          <a:avLst/>
        </a:prstGeom>
        <a:solidFill>
          <a:schemeClr val="accent3">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Segoe Print" panose="02000800000000000000" pitchFamily="2" charset="0"/>
            </a:rPr>
            <a:t>Serverless Computing</a:t>
          </a:r>
        </a:p>
      </dsp:txBody>
      <dsp:txXfrm>
        <a:off x="3684022" y="255405"/>
        <a:ext cx="1207007" cy="1111300"/>
      </dsp:txXfrm>
    </dsp:sp>
    <dsp:sp modelId="{B4241BCA-C6D5-E841-BF72-0E637E581133}">
      <dsp:nvSpPr>
        <dsp:cNvPr id="0" name=""/>
        <dsp:cNvSpPr/>
      </dsp:nvSpPr>
      <dsp:spPr>
        <a:xfrm>
          <a:off x="2565184" y="1141943"/>
          <a:ext cx="429784" cy="430248"/>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BBF5597-AF21-DB47-9450-1D18CEC9EB2F}">
      <dsp:nvSpPr>
        <dsp:cNvPr id="0" name=""/>
        <dsp:cNvSpPr/>
      </dsp:nvSpPr>
      <dsp:spPr>
        <a:xfrm>
          <a:off x="111417" y="3819452"/>
          <a:ext cx="578163" cy="634851"/>
        </a:xfrm>
        <a:prstGeom prst="ellipse">
          <a:avLst/>
        </a:prstGeom>
        <a:solidFill>
          <a:schemeClr val="bg2">
            <a:lumMod val="75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02F50A-6B5B-9B4C-A1D3-F9FC8E0EAA4A}">
      <dsp:nvSpPr>
        <dsp:cNvPr id="0" name=""/>
        <dsp:cNvSpPr/>
      </dsp:nvSpPr>
      <dsp:spPr>
        <a:xfrm>
          <a:off x="1876250" y="2402777"/>
          <a:ext cx="311633" cy="311439"/>
        </a:xfrm>
        <a:prstGeom prst="ellipse">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AF554A5-C4C5-F449-8C3A-1A30135F289F}">
      <dsp:nvSpPr>
        <dsp:cNvPr id="0" name=""/>
        <dsp:cNvSpPr/>
      </dsp:nvSpPr>
      <dsp:spPr>
        <a:xfrm>
          <a:off x="5084668" y="3556701"/>
          <a:ext cx="2159285" cy="2210699"/>
        </a:xfrm>
        <a:prstGeom prst="ellipse">
          <a:avLst/>
        </a:prstGeom>
        <a:solidFill>
          <a:schemeClr val="accent5">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Segoe Print" panose="02000800000000000000" pitchFamily="2" charset="0"/>
            </a:rPr>
            <a:t>Digital Analytics</a:t>
          </a:r>
        </a:p>
      </dsp:txBody>
      <dsp:txXfrm>
        <a:off x="5400888" y="3880450"/>
        <a:ext cx="1526845" cy="1563201"/>
      </dsp:txXfrm>
    </dsp:sp>
    <dsp:sp modelId="{6CF345E4-674F-F64F-9490-5E75799B296E}">
      <dsp:nvSpPr>
        <dsp:cNvPr id="0" name=""/>
        <dsp:cNvSpPr/>
      </dsp:nvSpPr>
      <dsp:spPr>
        <a:xfrm>
          <a:off x="5933611" y="2796036"/>
          <a:ext cx="311633" cy="311439"/>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5221B8-6092-C444-B226-F39C8CA5BA3B}">
      <dsp:nvSpPr>
        <dsp:cNvPr id="0" name=""/>
        <dsp:cNvSpPr/>
      </dsp:nvSpPr>
      <dsp:spPr>
        <a:xfrm>
          <a:off x="4774719" y="2271810"/>
          <a:ext cx="1571646" cy="1571616"/>
        </a:xfrm>
        <a:prstGeom prst="ellipse">
          <a:avLst/>
        </a:prstGeom>
        <a:solidFill>
          <a:schemeClr val="accent3">
            <a:lumMod val="60000"/>
            <a:lum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Segoe Print" panose="02000800000000000000" pitchFamily="2" charset="0"/>
            </a:rPr>
            <a:t>Cloud Technologies</a:t>
          </a:r>
        </a:p>
      </dsp:txBody>
      <dsp:txXfrm>
        <a:off x="5004881" y="2501968"/>
        <a:ext cx="1111322" cy="1111300"/>
      </dsp:txXfrm>
    </dsp:sp>
    <dsp:sp modelId="{A2C7E909-B1B6-0749-9398-2F02BE40BF41}">
      <dsp:nvSpPr>
        <dsp:cNvPr id="0" name=""/>
        <dsp:cNvSpPr/>
      </dsp:nvSpPr>
      <dsp:spPr>
        <a:xfrm>
          <a:off x="441589" y="3214313"/>
          <a:ext cx="311633" cy="311439"/>
        </a:xfrm>
        <a:prstGeom prst="ellipse">
          <a:avLst/>
        </a:prstGeom>
        <a:solidFill>
          <a:schemeClr val="tx2">
            <a:lumMod val="40000"/>
            <a:lumOff val="6000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D3F91-2CF5-8442-8F86-B2E356343136}">
      <dsp:nvSpPr>
        <dsp:cNvPr id="0" name=""/>
        <dsp:cNvSpPr/>
      </dsp:nvSpPr>
      <dsp:spPr>
        <a:xfrm>
          <a:off x="141" y="0"/>
          <a:ext cx="1881248" cy="5717820"/>
        </a:xfrm>
        <a:prstGeom prst="roundRect">
          <a:avLst>
            <a:gd name="adj" fmla="val 10000"/>
          </a:avLst>
        </a:prstGeom>
        <a:solidFill>
          <a:schemeClr val="tx2">
            <a:lumMod val="40000"/>
            <a:lumOff val="60000"/>
            <a:alpha val="62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1">
          <a:noAutofit/>
        </a:bodyPr>
        <a:lstStyle/>
        <a:p>
          <a:pPr marL="0" lvl="0" indent="0" algn="ctr" defTabSz="711200">
            <a:lnSpc>
              <a:spcPct val="90000"/>
            </a:lnSpc>
            <a:spcBef>
              <a:spcPct val="0"/>
            </a:spcBef>
            <a:spcAft>
              <a:spcPct val="35000"/>
            </a:spcAft>
            <a:buNone/>
          </a:pPr>
          <a:r>
            <a:rPr lang="en-US" sz="1600" b="1" kern="1200" dirty="0">
              <a:solidFill>
                <a:schemeClr val="tx2"/>
              </a:solidFill>
              <a:latin typeface="Segoe Print" panose="02000800000000000000" pitchFamily="2" charset="0"/>
            </a:rPr>
            <a:t>Cross-Channel Commerce</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Reduce Purchase Friction</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Digital Shopping Assistant</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High-performing product recommendation</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 Engage custom</a:t>
          </a:r>
          <a:r>
            <a:rPr lang="en-US" sz="1200" kern="1200" dirty="0"/>
            <a:t>er</a:t>
          </a:r>
        </a:p>
      </dsp:txBody>
      <dsp:txXfrm>
        <a:off x="141" y="2287128"/>
        <a:ext cx="1881248" cy="2287128"/>
      </dsp:txXfrm>
    </dsp:sp>
    <dsp:sp modelId="{E55E4E10-DE7A-474A-8394-29944F6D7739}">
      <dsp:nvSpPr>
        <dsp:cNvPr id="0" name=""/>
        <dsp:cNvSpPr/>
      </dsp:nvSpPr>
      <dsp:spPr>
        <a:xfrm>
          <a:off x="56578" y="343069"/>
          <a:ext cx="1768373" cy="190403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76" r="1076"/>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3DDB8D-1FD7-C64D-9104-BDC7F8ED14C7}">
      <dsp:nvSpPr>
        <dsp:cNvPr id="0" name=""/>
        <dsp:cNvSpPr/>
      </dsp:nvSpPr>
      <dsp:spPr>
        <a:xfrm>
          <a:off x="1937827" y="0"/>
          <a:ext cx="1881248" cy="5717820"/>
        </a:xfrm>
        <a:prstGeom prst="roundRect">
          <a:avLst>
            <a:gd name="adj" fmla="val 10000"/>
          </a:avLst>
        </a:prstGeom>
        <a:solidFill>
          <a:schemeClr val="tx2">
            <a:lumMod val="40000"/>
            <a:lumOff val="60000"/>
            <a:alpha val="62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Merchandising </a:t>
          </a:r>
        </a:p>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&amp; </a:t>
          </a:r>
        </a:p>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Assortment</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Cross-channel analytics</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Point-of-Sale solutions</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Dynamic assortment planning</a:t>
          </a:r>
        </a:p>
      </dsp:txBody>
      <dsp:txXfrm>
        <a:off x="1937827" y="2287128"/>
        <a:ext cx="1881248" cy="2287128"/>
      </dsp:txXfrm>
    </dsp:sp>
    <dsp:sp modelId="{6F51369B-2CDD-4642-8C6D-A276ED89F905}">
      <dsp:nvSpPr>
        <dsp:cNvPr id="0" name=""/>
        <dsp:cNvSpPr/>
      </dsp:nvSpPr>
      <dsp:spPr>
        <a:xfrm>
          <a:off x="1994264" y="343069"/>
          <a:ext cx="1768373" cy="1904034"/>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76" t="-98" r="1076" b="-98"/>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B778BF-F5D7-4F4E-9E3B-0906B25C3289}">
      <dsp:nvSpPr>
        <dsp:cNvPr id="0" name=""/>
        <dsp:cNvSpPr/>
      </dsp:nvSpPr>
      <dsp:spPr>
        <a:xfrm>
          <a:off x="3875512" y="0"/>
          <a:ext cx="1881248" cy="5717820"/>
        </a:xfrm>
        <a:prstGeom prst="roundRect">
          <a:avLst>
            <a:gd name="adj" fmla="val 10000"/>
          </a:avLst>
        </a:prstGeom>
        <a:solidFill>
          <a:schemeClr val="tx2">
            <a:lumMod val="40000"/>
            <a:lumOff val="60000"/>
            <a:alpha val="62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ctr" defTabSz="622300">
            <a:lnSpc>
              <a:spcPct val="90000"/>
            </a:lnSpc>
            <a:spcBef>
              <a:spcPct val="0"/>
            </a:spcBef>
            <a:spcAft>
              <a:spcPct val="35000"/>
            </a:spcAft>
            <a:buNone/>
          </a:pPr>
          <a:r>
            <a:rPr lang="en-US" sz="1400" b="1" kern="1200" dirty="0">
              <a:solidFill>
                <a:schemeClr val="tx2"/>
              </a:solidFill>
              <a:latin typeface="Segoe Print" panose="02000800000000000000" pitchFamily="2" charset="0"/>
            </a:rPr>
            <a:t>Operation</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Frictionless checkout</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Use AI/Image recognition to track on-shelf inventory</a:t>
          </a:r>
        </a:p>
      </dsp:txBody>
      <dsp:txXfrm>
        <a:off x="3875512" y="2287128"/>
        <a:ext cx="1881248" cy="2287128"/>
      </dsp:txXfrm>
    </dsp:sp>
    <dsp:sp modelId="{739FE3AE-B3B7-F740-8CE2-805C8C5DD0D2}">
      <dsp:nvSpPr>
        <dsp:cNvPr id="0" name=""/>
        <dsp:cNvSpPr/>
      </dsp:nvSpPr>
      <dsp:spPr>
        <a:xfrm>
          <a:off x="3931950" y="343069"/>
          <a:ext cx="1768373" cy="1904034"/>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801" t="-5665" r="-1801" b="-5665"/>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EC95B0-F8A6-C94A-8686-FB0A06BCDD09}">
      <dsp:nvSpPr>
        <dsp:cNvPr id="0" name=""/>
        <dsp:cNvSpPr/>
      </dsp:nvSpPr>
      <dsp:spPr>
        <a:xfrm>
          <a:off x="5813198" y="0"/>
          <a:ext cx="1881248" cy="5717820"/>
        </a:xfrm>
        <a:prstGeom prst="roundRect">
          <a:avLst>
            <a:gd name="adj" fmla="val 10000"/>
          </a:avLst>
        </a:prstGeom>
        <a:solidFill>
          <a:schemeClr val="tx2">
            <a:lumMod val="40000"/>
            <a:lumOff val="60000"/>
            <a:alpha val="62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ctr" defTabSz="622300">
            <a:lnSpc>
              <a:spcPct val="90000"/>
            </a:lnSpc>
            <a:spcBef>
              <a:spcPct val="0"/>
            </a:spcBef>
            <a:spcAft>
              <a:spcPct val="35000"/>
            </a:spcAft>
            <a:buNone/>
          </a:pPr>
          <a:r>
            <a:rPr lang="en-US" sz="1400" b="1" kern="1200" dirty="0">
              <a:solidFill>
                <a:schemeClr val="tx2"/>
              </a:solidFill>
              <a:latin typeface="Segoe Print" panose="02000800000000000000" pitchFamily="2" charset="0"/>
            </a:rPr>
            <a:t>Product Lifecycle Management</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Demand forecasting</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Reduce inventory carryover</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Gain insight at SKU level</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Leverage GC H</a:t>
          </a:r>
          <a:r>
            <a:rPr lang="en-US" sz="1200" kern="1200" baseline="-25000" dirty="0">
              <a:latin typeface="Segoe Print" panose="02000800000000000000" pitchFamily="2" charset="0"/>
            </a:rPr>
            <a:t>2</a:t>
          </a:r>
          <a:r>
            <a:rPr lang="en-US" sz="1200" kern="1200" dirty="0">
              <a:latin typeface="Segoe Print" panose="02000800000000000000" pitchFamily="2" charset="0"/>
            </a:rPr>
            <a:t>O.ai instead of R</a:t>
          </a:r>
        </a:p>
      </dsp:txBody>
      <dsp:txXfrm>
        <a:off x="5813198" y="2287128"/>
        <a:ext cx="1881248" cy="2287128"/>
      </dsp:txXfrm>
    </dsp:sp>
    <dsp:sp modelId="{1CF74C48-5915-AD42-B24E-99921686FCC2}">
      <dsp:nvSpPr>
        <dsp:cNvPr id="0" name=""/>
        <dsp:cNvSpPr/>
      </dsp:nvSpPr>
      <dsp:spPr>
        <a:xfrm>
          <a:off x="5869636" y="343069"/>
          <a:ext cx="1768373" cy="1904034"/>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27702" r="-27702"/>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D80BB15-FAEE-9A40-B194-901203E70743}">
      <dsp:nvSpPr>
        <dsp:cNvPr id="0" name=""/>
        <dsp:cNvSpPr/>
      </dsp:nvSpPr>
      <dsp:spPr>
        <a:xfrm>
          <a:off x="7750884" y="0"/>
          <a:ext cx="1881248" cy="5717820"/>
        </a:xfrm>
        <a:prstGeom prst="roundRect">
          <a:avLst>
            <a:gd name="adj" fmla="val 10000"/>
          </a:avLst>
        </a:prstGeom>
        <a:solidFill>
          <a:schemeClr val="tx2">
            <a:lumMod val="40000"/>
            <a:lumOff val="60000"/>
            <a:alpha val="62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Logistic, Fulfillment </a:t>
          </a:r>
        </a:p>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&amp; </a:t>
          </a:r>
        </a:p>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Delivery</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Real-time inventory management</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Improve inventory accuracy and visibility</a:t>
          </a:r>
        </a:p>
      </dsp:txBody>
      <dsp:txXfrm>
        <a:off x="7750884" y="2287128"/>
        <a:ext cx="1881248" cy="2287128"/>
      </dsp:txXfrm>
    </dsp:sp>
    <dsp:sp modelId="{6E307455-316C-1B4A-82A3-3AD4B69B961D}">
      <dsp:nvSpPr>
        <dsp:cNvPr id="0" name=""/>
        <dsp:cNvSpPr/>
      </dsp:nvSpPr>
      <dsp:spPr>
        <a:xfrm>
          <a:off x="7807322" y="343069"/>
          <a:ext cx="1768373" cy="1904034"/>
        </a:xfrm>
        <a:prstGeom prst="ellipse">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l="-4680" t="-98" r="-4680" b="-98"/>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BD9733-3B02-A048-BA59-D7DF51F95B6E}">
      <dsp:nvSpPr>
        <dsp:cNvPr id="0" name=""/>
        <dsp:cNvSpPr/>
      </dsp:nvSpPr>
      <dsp:spPr>
        <a:xfrm>
          <a:off x="9688570" y="0"/>
          <a:ext cx="1881248" cy="5717820"/>
        </a:xfrm>
        <a:prstGeom prst="roundRect">
          <a:avLst>
            <a:gd name="adj" fmla="val 10000"/>
          </a:avLst>
        </a:prstGeom>
        <a:solidFill>
          <a:schemeClr val="tx2">
            <a:lumMod val="40000"/>
            <a:lumOff val="60000"/>
            <a:alpha val="62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1">
          <a:noAutofit/>
        </a:bodyPr>
        <a:lstStyle/>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Customer Acquisition </a:t>
          </a:r>
        </a:p>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&amp; </a:t>
          </a:r>
        </a:p>
        <a:p>
          <a:pPr marL="0" lvl="0" indent="0" algn="ctr" defTabSz="622300">
            <a:lnSpc>
              <a:spcPct val="90000"/>
            </a:lnSpc>
            <a:spcBef>
              <a:spcPct val="0"/>
            </a:spcBef>
            <a:spcAft>
              <a:spcPts val="0"/>
            </a:spcAft>
            <a:buNone/>
          </a:pPr>
          <a:r>
            <a:rPr lang="en-US" sz="1400" b="1" kern="1200" dirty="0">
              <a:solidFill>
                <a:schemeClr val="tx2"/>
              </a:solidFill>
              <a:latin typeface="Segoe Print" panose="02000800000000000000" pitchFamily="2" charset="0"/>
            </a:rPr>
            <a:t>Retention</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Customer acquisition and retention</a:t>
          </a:r>
        </a:p>
        <a:p>
          <a:pPr marL="0" lvl="1" indent="-114300" algn="l" defTabSz="533400">
            <a:lnSpc>
              <a:spcPct val="90000"/>
            </a:lnSpc>
            <a:spcBef>
              <a:spcPct val="0"/>
            </a:spcBef>
            <a:spcAft>
              <a:spcPts val="0"/>
            </a:spcAft>
            <a:buChar char="•"/>
          </a:pPr>
          <a:r>
            <a:rPr lang="en-US" sz="1200" kern="1200" dirty="0">
              <a:latin typeface="Segoe Print" panose="02000800000000000000" pitchFamily="2" charset="0"/>
            </a:rPr>
            <a:t>Personalized digital marketing/promotion</a:t>
          </a:r>
        </a:p>
      </dsp:txBody>
      <dsp:txXfrm>
        <a:off x="9688570" y="2287128"/>
        <a:ext cx="1881248" cy="2287128"/>
      </dsp:txXfrm>
    </dsp:sp>
    <dsp:sp modelId="{EF4D30DC-F0EF-744F-9791-E939CE9C2F91}">
      <dsp:nvSpPr>
        <dsp:cNvPr id="0" name=""/>
        <dsp:cNvSpPr/>
      </dsp:nvSpPr>
      <dsp:spPr>
        <a:xfrm>
          <a:off x="9745007" y="343069"/>
          <a:ext cx="1768373" cy="1904034"/>
        </a:xfrm>
        <a:prstGeom prst="ellipse">
          <a:avLst/>
        </a:prstGeom>
        <a:blipFill dpi="0" rotWithShape="1">
          <a:blip xmlns:r="http://schemas.openxmlformats.org/officeDocument/2006/relationships" r:embed="rId6">
            <a:extLst>
              <a:ext uri="{28A0092B-C50C-407E-A947-70E740481C1C}">
                <a14:useLocalDpi xmlns:a14="http://schemas.microsoft.com/office/drawing/2010/main" val="0"/>
              </a:ext>
            </a:extLst>
          </a:blip>
          <a:srcRect/>
          <a:stretch>
            <a:fillRect l="-4680" t="-98" r="-4680" b="-98"/>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C40485-6EF9-8C4D-803F-A32C50F63B3D}">
      <dsp:nvSpPr>
        <dsp:cNvPr id="0" name=""/>
        <dsp:cNvSpPr/>
      </dsp:nvSpPr>
      <dsp:spPr>
        <a:xfrm>
          <a:off x="462798" y="4946811"/>
          <a:ext cx="10644363" cy="672449"/>
        </a:xfrm>
        <a:prstGeom prst="leftRightArrow">
          <a:avLst/>
        </a:prstGeom>
        <a:solidFill>
          <a:schemeClr val="accent1">
            <a:tint val="6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7339F5-6F73-C046-BB3A-19122ECABF75}">
      <dsp:nvSpPr>
        <dsp:cNvPr id="0" name=""/>
        <dsp:cNvSpPr/>
      </dsp:nvSpPr>
      <dsp:spPr>
        <a:xfrm>
          <a:off x="0" y="383246"/>
          <a:ext cx="2458203" cy="1474922"/>
        </a:xfrm>
        <a:prstGeom prst="rect">
          <a:avLst/>
        </a:prstGeom>
        <a:solidFill>
          <a:schemeClr val="accent1">
            <a:hueOff val="0"/>
            <a:satOff val="0"/>
            <a:lumOff val="0"/>
            <a:alpha val="49000"/>
          </a:schemeClr>
        </a:solidFill>
        <a:ln w="15875" cap="rnd" cmpd="sng" algn="ctr">
          <a:solidFill>
            <a:schemeClr val="tx2">
              <a:lumMod val="60000"/>
              <a:lumOff val="40000"/>
              <a:alpha val="74000"/>
            </a:schemeClr>
          </a:solidFill>
          <a:prstDash val="solid"/>
        </a:ln>
        <a:effectLst>
          <a:outerShdw blurRad="50800" dist="50800" dir="5400000" algn="ctr" rotWithShape="0">
            <a:srgbClr val="000000">
              <a:alpha val="49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4% Increase in Conversion by 3Q 2020 </a:t>
          </a:r>
        </a:p>
      </dsp:txBody>
      <dsp:txXfrm>
        <a:off x="0" y="383246"/>
        <a:ext cx="2458203" cy="1474922"/>
      </dsp:txXfrm>
    </dsp:sp>
    <dsp:sp modelId="{A52B0D75-7602-4C4E-AC10-A62B3201CC5B}">
      <dsp:nvSpPr>
        <dsp:cNvPr id="0" name=""/>
        <dsp:cNvSpPr/>
      </dsp:nvSpPr>
      <dsp:spPr>
        <a:xfrm>
          <a:off x="2704023" y="383246"/>
          <a:ext cx="2458203" cy="1474922"/>
        </a:xfrm>
        <a:prstGeom prst="rect">
          <a:avLst/>
        </a:prstGeom>
        <a:solidFill>
          <a:schemeClr val="accent1">
            <a:hueOff val="0"/>
            <a:satOff val="0"/>
            <a:lumOff val="0"/>
            <a:alpha val="49000"/>
          </a:schemeClr>
        </a:solidFill>
        <a:ln w="15875" cap="rnd" cmpd="sng" algn="ctr">
          <a:solidFill>
            <a:schemeClr val="tx2">
              <a:lumMod val="60000"/>
              <a:lumOff val="40000"/>
              <a:alpha val="74000"/>
            </a:schemeClr>
          </a:solidFill>
          <a:prstDash val="solid"/>
        </a:ln>
        <a:effectLst>
          <a:outerShdw blurRad="50800" dist="50800" dir="5400000" algn="ctr" rotWithShape="0">
            <a:srgbClr val="000000">
              <a:alpha val="49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3% CLV growth</a:t>
          </a:r>
        </a:p>
        <a:p>
          <a:pPr marL="0" lvl="0" indent="0" algn="ctr" defTabSz="1022350">
            <a:lnSpc>
              <a:spcPct val="90000"/>
            </a:lnSpc>
            <a:spcBef>
              <a:spcPct val="0"/>
            </a:spcBef>
            <a:spcAft>
              <a:spcPct val="35000"/>
            </a:spcAft>
            <a:buNone/>
          </a:pPr>
          <a:r>
            <a:rPr lang="en-US" sz="2300" kern="1200" dirty="0">
              <a:solidFill>
                <a:schemeClr val="bg1"/>
              </a:solidFill>
            </a:rPr>
            <a:t>by 2Q 2020 </a:t>
          </a:r>
        </a:p>
      </dsp:txBody>
      <dsp:txXfrm>
        <a:off x="2704023" y="383246"/>
        <a:ext cx="2458203" cy="1474922"/>
      </dsp:txXfrm>
    </dsp:sp>
    <dsp:sp modelId="{C28707F9-E60D-8341-A3E8-A6936EEA21C0}">
      <dsp:nvSpPr>
        <dsp:cNvPr id="0" name=""/>
        <dsp:cNvSpPr/>
      </dsp:nvSpPr>
      <dsp:spPr>
        <a:xfrm>
          <a:off x="5408047" y="383246"/>
          <a:ext cx="2458203" cy="1474922"/>
        </a:xfrm>
        <a:prstGeom prst="rect">
          <a:avLst/>
        </a:prstGeom>
        <a:solidFill>
          <a:schemeClr val="accent1">
            <a:hueOff val="0"/>
            <a:satOff val="0"/>
            <a:lumOff val="0"/>
            <a:alpha val="49000"/>
          </a:schemeClr>
        </a:solidFill>
        <a:ln w="15875" cap="rnd" cmpd="sng" algn="ctr">
          <a:solidFill>
            <a:schemeClr val="tx2">
              <a:lumMod val="60000"/>
              <a:lumOff val="40000"/>
              <a:alpha val="74000"/>
            </a:schemeClr>
          </a:solidFill>
          <a:prstDash val="solid"/>
        </a:ln>
        <a:effectLst>
          <a:outerShdw blurRad="50800" dist="50800" dir="5400000" algn="ctr" rotWithShape="0">
            <a:srgbClr val="000000">
              <a:alpha val="49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2.5% Revenue growth by 3Q 2020</a:t>
          </a:r>
        </a:p>
      </dsp:txBody>
      <dsp:txXfrm>
        <a:off x="5408047" y="383246"/>
        <a:ext cx="2458203" cy="1474922"/>
      </dsp:txXfrm>
    </dsp:sp>
    <dsp:sp modelId="{91DD9846-2F8F-E542-864B-C7E71F3FE84C}">
      <dsp:nvSpPr>
        <dsp:cNvPr id="0" name=""/>
        <dsp:cNvSpPr/>
      </dsp:nvSpPr>
      <dsp:spPr>
        <a:xfrm>
          <a:off x="1352011" y="2103988"/>
          <a:ext cx="2458203" cy="1474922"/>
        </a:xfrm>
        <a:prstGeom prst="rect">
          <a:avLst/>
        </a:prstGeom>
        <a:solidFill>
          <a:schemeClr val="accent1">
            <a:hueOff val="0"/>
            <a:satOff val="0"/>
            <a:lumOff val="0"/>
            <a:alpha val="49000"/>
          </a:schemeClr>
        </a:solidFill>
        <a:ln w="15875" cap="rnd" cmpd="sng" algn="ctr">
          <a:solidFill>
            <a:schemeClr val="tx2">
              <a:lumMod val="60000"/>
              <a:lumOff val="40000"/>
              <a:alpha val="74000"/>
            </a:schemeClr>
          </a:solidFill>
          <a:prstDash val="solid"/>
        </a:ln>
        <a:effectLst>
          <a:outerShdw blurRad="50800" dist="50800" dir="5400000" algn="ctr" rotWithShape="0">
            <a:srgbClr val="000000">
              <a:alpha val="49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2% increase in Op. Efficiency by 4Q 2020</a:t>
          </a:r>
        </a:p>
      </dsp:txBody>
      <dsp:txXfrm>
        <a:off x="1352011" y="2103988"/>
        <a:ext cx="2458203" cy="1474922"/>
      </dsp:txXfrm>
    </dsp:sp>
    <dsp:sp modelId="{6B0F3789-1F00-B647-8960-4C5C8EC9BE5E}">
      <dsp:nvSpPr>
        <dsp:cNvPr id="0" name=""/>
        <dsp:cNvSpPr/>
      </dsp:nvSpPr>
      <dsp:spPr>
        <a:xfrm>
          <a:off x="4056035" y="2103988"/>
          <a:ext cx="2458203" cy="1474922"/>
        </a:xfrm>
        <a:prstGeom prst="rect">
          <a:avLst/>
        </a:prstGeom>
        <a:solidFill>
          <a:schemeClr val="accent1">
            <a:hueOff val="0"/>
            <a:satOff val="0"/>
            <a:lumOff val="0"/>
            <a:alpha val="49000"/>
          </a:schemeClr>
        </a:solidFill>
        <a:ln w="15875" cap="rnd" cmpd="sng" algn="ctr">
          <a:solidFill>
            <a:schemeClr val="tx2">
              <a:lumMod val="60000"/>
              <a:lumOff val="40000"/>
              <a:alpha val="74000"/>
            </a:schemeClr>
          </a:solidFill>
          <a:prstDash val="solid"/>
        </a:ln>
        <a:effectLst>
          <a:outerShdw blurRad="50800" dist="50800" dir="5400000" algn="ctr" rotWithShape="0">
            <a:srgbClr val="000000">
              <a:alpha val="49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bg1"/>
              </a:solidFill>
            </a:rPr>
            <a:t>2% increase Customer growth by 4Q 2020</a:t>
          </a:r>
        </a:p>
      </dsp:txBody>
      <dsp:txXfrm>
        <a:off x="4056035" y="2103988"/>
        <a:ext cx="2458203" cy="1474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82987-D63C-446B-B4CE-EFEAE0812EFD}">
      <dsp:nvSpPr>
        <dsp:cNvPr id="0" name=""/>
        <dsp:cNvSpPr/>
      </dsp:nvSpPr>
      <dsp:spPr>
        <a:xfrm>
          <a:off x="813565" y="6868"/>
          <a:ext cx="1818562" cy="1818562"/>
        </a:xfrm>
        <a:prstGeom prst="round2DiagRect">
          <a:avLst>
            <a:gd name="adj1" fmla="val 29727"/>
            <a:gd name="adj2" fmla="val 0"/>
          </a:avLst>
        </a:prstGeom>
        <a:solidFill>
          <a:schemeClr val="accent1"/>
        </a:solidFill>
        <a:ln>
          <a:noFill/>
        </a:ln>
        <a:effectLst/>
      </dsp:spPr>
      <dsp:style>
        <a:lnRef idx="0">
          <a:scrgbClr r="0" g="0" b="0"/>
        </a:lnRef>
        <a:fillRef idx="1">
          <a:scrgbClr r="0" g="0" b="0"/>
        </a:fillRef>
        <a:effectRef idx="0">
          <a:scrgbClr r="0" g="0" b="0"/>
        </a:effectRef>
        <a:fontRef idx="minor"/>
      </dsp:style>
    </dsp:sp>
    <dsp:sp modelId="{40D37534-4A3A-408D-B9A9-BC13E9CCAC64}">
      <dsp:nvSpPr>
        <dsp:cNvPr id="0" name=""/>
        <dsp:cNvSpPr/>
      </dsp:nvSpPr>
      <dsp:spPr>
        <a:xfrm>
          <a:off x="1201128" y="394430"/>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CFF83A7-11A8-4C68-875E-88ABD3D890EF}">
      <dsp:nvSpPr>
        <dsp:cNvPr id="0" name=""/>
        <dsp:cNvSpPr/>
      </dsp:nvSpPr>
      <dsp:spPr>
        <a:xfrm>
          <a:off x="232221" y="2391868"/>
          <a:ext cx="298125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baseline="0" dirty="0">
              <a:latin typeface="Segoe Print" panose="02000600000000000000" pitchFamily="2" charset="0"/>
            </a:rPr>
            <a:t>Modernize Legacy Technology</a:t>
          </a:r>
          <a:endParaRPr lang="en-US" sz="1800" kern="1200" cap="none" baseline="0" dirty="0">
            <a:latin typeface="Segoe Print" panose="02000600000000000000" pitchFamily="2" charset="0"/>
          </a:endParaRPr>
        </a:p>
      </dsp:txBody>
      <dsp:txXfrm>
        <a:off x="232221" y="2391868"/>
        <a:ext cx="2981250" cy="810000"/>
      </dsp:txXfrm>
    </dsp:sp>
    <dsp:sp modelId="{5F5FB5D5-EE47-4C0E-841F-375AED79FEB8}">
      <dsp:nvSpPr>
        <dsp:cNvPr id="0" name=""/>
        <dsp:cNvSpPr/>
      </dsp:nvSpPr>
      <dsp:spPr>
        <a:xfrm>
          <a:off x="4316534" y="6868"/>
          <a:ext cx="1818562" cy="1818562"/>
        </a:xfrm>
        <a:prstGeom prst="round2DiagRect">
          <a:avLst>
            <a:gd name="adj1" fmla="val 29727"/>
            <a:gd name="adj2" fmla="val 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C6C70A2-4FC0-4D0A-8E73-F109D8905B21}">
      <dsp:nvSpPr>
        <dsp:cNvPr id="0" name=""/>
        <dsp:cNvSpPr/>
      </dsp:nvSpPr>
      <dsp:spPr>
        <a:xfrm>
          <a:off x="4704096" y="394430"/>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C797738-5EC1-4A50-86AF-EAE83EAC321E}">
      <dsp:nvSpPr>
        <dsp:cNvPr id="0" name=""/>
        <dsp:cNvSpPr/>
      </dsp:nvSpPr>
      <dsp:spPr>
        <a:xfrm>
          <a:off x="3735190" y="2391868"/>
          <a:ext cx="298125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baseline="0" dirty="0">
              <a:latin typeface="Segoe Print" panose="02000600000000000000" pitchFamily="2" charset="0"/>
            </a:rPr>
            <a:t>Optimize existing store operations</a:t>
          </a:r>
          <a:endParaRPr lang="en-US" sz="1800" kern="1200" cap="none" baseline="0" dirty="0">
            <a:latin typeface="Segoe Print" panose="02000600000000000000" pitchFamily="2" charset="0"/>
          </a:endParaRPr>
        </a:p>
      </dsp:txBody>
      <dsp:txXfrm>
        <a:off x="3735190" y="2391868"/>
        <a:ext cx="2981250" cy="810000"/>
      </dsp:txXfrm>
    </dsp:sp>
    <dsp:sp modelId="{3594F63B-E976-4D31-A50E-D53D966AE965}">
      <dsp:nvSpPr>
        <dsp:cNvPr id="0" name=""/>
        <dsp:cNvSpPr/>
      </dsp:nvSpPr>
      <dsp:spPr>
        <a:xfrm>
          <a:off x="7819503" y="6868"/>
          <a:ext cx="1818562" cy="1818562"/>
        </a:xfrm>
        <a:prstGeom prst="round2DiagRect">
          <a:avLst>
            <a:gd name="adj1" fmla="val 29727"/>
            <a:gd name="adj2" fmla="val 0"/>
          </a:avLst>
        </a:prstGeom>
        <a:solidFill>
          <a:schemeClr val="accent1"/>
        </a:solidFill>
        <a:ln>
          <a:noFill/>
        </a:ln>
        <a:effectLst/>
      </dsp:spPr>
      <dsp:style>
        <a:lnRef idx="0">
          <a:scrgbClr r="0" g="0" b="0"/>
        </a:lnRef>
        <a:fillRef idx="1">
          <a:scrgbClr r="0" g="0" b="0"/>
        </a:fillRef>
        <a:effectRef idx="0">
          <a:scrgbClr r="0" g="0" b="0"/>
        </a:effectRef>
        <a:fontRef idx="minor"/>
      </dsp:style>
    </dsp:sp>
    <dsp:sp modelId="{62EBA6E9-020F-429B-AEA0-5475BEF9D90C}">
      <dsp:nvSpPr>
        <dsp:cNvPr id="0" name=""/>
        <dsp:cNvSpPr/>
      </dsp:nvSpPr>
      <dsp:spPr>
        <a:xfrm>
          <a:off x="8207065" y="394430"/>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A6DE61-47BE-4756-8577-204019EBB07C}">
      <dsp:nvSpPr>
        <dsp:cNvPr id="0" name=""/>
        <dsp:cNvSpPr/>
      </dsp:nvSpPr>
      <dsp:spPr>
        <a:xfrm>
          <a:off x="7317505" y="2391868"/>
          <a:ext cx="2822558"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cap="none" baseline="0" dirty="0">
              <a:latin typeface="Segoe Print" panose="02000600000000000000" pitchFamily="2" charset="0"/>
            </a:rPr>
            <a:t>Enhance the customer experience</a:t>
          </a:r>
          <a:endParaRPr lang="en-US" sz="1800" kern="1200" cap="none" baseline="0" dirty="0"/>
        </a:p>
      </dsp:txBody>
      <dsp:txXfrm>
        <a:off x="7317505" y="2391868"/>
        <a:ext cx="2822558" cy="81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63B25A-8018-4641-8361-B88103ECD565}">
      <dsp:nvSpPr>
        <dsp:cNvPr id="0" name=""/>
        <dsp:cNvSpPr/>
      </dsp:nvSpPr>
      <dsp:spPr>
        <a:xfrm>
          <a:off x="2706" y="0"/>
          <a:ext cx="2408359" cy="460271"/>
        </a:xfrm>
        <a:prstGeom prst="chevron">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60000"/>
                  <a:lumOff val="40000"/>
                </a:schemeClr>
              </a:solidFill>
              <a:latin typeface="Segoe Print" panose="02000800000000000000" pitchFamily="2" charset="0"/>
            </a:rPr>
            <a:t>Extract</a:t>
          </a:r>
        </a:p>
      </dsp:txBody>
      <dsp:txXfrm>
        <a:off x="232842" y="0"/>
        <a:ext cx="1948088" cy="460271"/>
      </dsp:txXfrm>
    </dsp:sp>
    <dsp:sp modelId="{B38515F4-AFF0-BA49-8A6F-50E003F2C3A1}">
      <dsp:nvSpPr>
        <dsp:cNvPr id="0" name=""/>
        <dsp:cNvSpPr/>
      </dsp:nvSpPr>
      <dsp:spPr>
        <a:xfrm>
          <a:off x="2170229" y="0"/>
          <a:ext cx="2408359" cy="460271"/>
        </a:xfrm>
        <a:prstGeom prst="chevron">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60000"/>
                  <a:lumOff val="40000"/>
                </a:schemeClr>
              </a:solidFill>
              <a:latin typeface="Segoe Print" panose="02000800000000000000" pitchFamily="2" charset="0"/>
            </a:rPr>
            <a:t>Transform</a:t>
          </a:r>
        </a:p>
      </dsp:txBody>
      <dsp:txXfrm>
        <a:off x="2400365" y="0"/>
        <a:ext cx="1948088" cy="460271"/>
      </dsp:txXfrm>
    </dsp:sp>
    <dsp:sp modelId="{93D37D51-E805-6342-9D30-E8492023E702}">
      <dsp:nvSpPr>
        <dsp:cNvPr id="0" name=""/>
        <dsp:cNvSpPr/>
      </dsp:nvSpPr>
      <dsp:spPr>
        <a:xfrm>
          <a:off x="4337752" y="0"/>
          <a:ext cx="2408359" cy="460271"/>
        </a:xfrm>
        <a:prstGeom prst="chevron">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60000"/>
                  <a:lumOff val="40000"/>
                </a:schemeClr>
              </a:solidFill>
              <a:latin typeface="Segoe Print" panose="02000800000000000000" pitchFamily="2" charset="0"/>
            </a:rPr>
            <a:t>Load</a:t>
          </a:r>
        </a:p>
      </dsp:txBody>
      <dsp:txXfrm>
        <a:off x="4567888" y="0"/>
        <a:ext cx="1948088" cy="460271"/>
      </dsp:txXfrm>
    </dsp:sp>
    <dsp:sp modelId="{4FF76CEE-145C-034C-A733-58B84CD47F41}">
      <dsp:nvSpPr>
        <dsp:cNvPr id="0" name=""/>
        <dsp:cNvSpPr/>
      </dsp:nvSpPr>
      <dsp:spPr>
        <a:xfrm>
          <a:off x="6505276" y="0"/>
          <a:ext cx="2408359" cy="460271"/>
        </a:xfrm>
        <a:prstGeom prst="chevron">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60000"/>
                  <a:lumOff val="40000"/>
                </a:schemeClr>
              </a:solidFill>
              <a:latin typeface="Segoe Print" panose="02000800000000000000" pitchFamily="2" charset="0"/>
            </a:rPr>
            <a:t>Train</a:t>
          </a:r>
        </a:p>
      </dsp:txBody>
      <dsp:txXfrm>
        <a:off x="6735412" y="0"/>
        <a:ext cx="1948088" cy="460271"/>
      </dsp:txXfrm>
    </dsp:sp>
    <dsp:sp modelId="{08E4980C-4A3E-CA4E-A748-D869D2D5E6C8}">
      <dsp:nvSpPr>
        <dsp:cNvPr id="0" name=""/>
        <dsp:cNvSpPr/>
      </dsp:nvSpPr>
      <dsp:spPr>
        <a:xfrm>
          <a:off x="8672799" y="0"/>
          <a:ext cx="2408359" cy="460271"/>
        </a:xfrm>
        <a:prstGeom prst="chevron">
          <a:avLst/>
        </a:prstGeom>
        <a:solidFill>
          <a:schemeClr val="accent1">
            <a:lumMod val="40000"/>
            <a:lumOff val="6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tx2">
                  <a:lumMod val="60000"/>
                  <a:lumOff val="40000"/>
                </a:schemeClr>
              </a:solidFill>
              <a:latin typeface="Segoe Print" panose="02000800000000000000" pitchFamily="2" charset="0"/>
            </a:rPr>
            <a:t>Recommend</a:t>
          </a:r>
        </a:p>
      </dsp:txBody>
      <dsp:txXfrm>
        <a:off x="8902935" y="0"/>
        <a:ext cx="1948088" cy="4602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DC20D1-835C-42A9-9938-F6C2F610884D}">
      <dsp:nvSpPr>
        <dsp:cNvPr id="0" name=""/>
        <dsp:cNvSpPr/>
      </dsp:nvSpPr>
      <dsp:spPr>
        <a:xfrm>
          <a:off x="0" y="0"/>
          <a:ext cx="2233272" cy="274310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algn="ctr" defTabSz="533400">
            <a:lnSpc>
              <a:spcPct val="90000"/>
            </a:lnSpc>
            <a:spcBef>
              <a:spcPct val="0"/>
            </a:spcBef>
            <a:spcAft>
              <a:spcPts val="0"/>
            </a:spcAft>
            <a:buNone/>
          </a:pPr>
          <a:r>
            <a:rPr lang="en-US" sz="1200" b="1" kern="1200" dirty="0">
              <a:latin typeface="Segoe Print" panose="02000600000000000000" pitchFamily="2" charset="0"/>
            </a:rPr>
            <a:t>Product </a:t>
          </a:r>
        </a:p>
        <a:p>
          <a:pPr marL="0" lvl="0" algn="ctr" defTabSz="533400">
            <a:lnSpc>
              <a:spcPct val="90000"/>
            </a:lnSpc>
            <a:spcBef>
              <a:spcPct val="0"/>
            </a:spcBef>
            <a:spcAft>
              <a:spcPts val="0"/>
            </a:spcAft>
            <a:buNone/>
          </a:pPr>
          <a:r>
            <a:rPr lang="en-US" sz="1200" b="1" kern="1200" dirty="0">
              <a:latin typeface="Segoe Print" panose="02000600000000000000" pitchFamily="2" charset="0"/>
            </a:rPr>
            <a:t>Merchandising</a:t>
          </a:r>
        </a:p>
        <a:p>
          <a:pPr marL="0" lvl="0" algn="ctr" defTabSz="533400">
            <a:lnSpc>
              <a:spcPct val="90000"/>
            </a:lnSpc>
            <a:spcBef>
              <a:spcPct val="0"/>
            </a:spcBef>
            <a:spcAft>
              <a:spcPts val="0"/>
            </a:spcAft>
            <a:buNone/>
          </a:pPr>
          <a:endParaRPr lang="en-US" sz="600" b="1" kern="1200" dirty="0">
            <a:latin typeface="Segoe Print" panose="02000600000000000000" pitchFamily="2" charset="0"/>
          </a:endParaRP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Price reduction optimization</a:t>
          </a: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Cross-channel analytics</a:t>
          </a: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Point-of-Sale solutions</a:t>
          </a: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Dynamic assortment planning</a:t>
          </a:r>
          <a:endParaRPr lang="en-US" sz="1000" kern="1200" dirty="0"/>
        </a:p>
        <a:p>
          <a:pPr marL="0" lvl="0" algn="ctr" defTabSz="533400">
            <a:lnSpc>
              <a:spcPct val="90000"/>
            </a:lnSpc>
            <a:spcBef>
              <a:spcPct val="0"/>
            </a:spcBef>
            <a:spcAft>
              <a:spcPct val="35000"/>
            </a:spcAft>
            <a:buNone/>
          </a:pPr>
          <a:endParaRPr lang="en-US" sz="900" kern="1200" dirty="0"/>
        </a:p>
      </dsp:txBody>
      <dsp:txXfrm>
        <a:off x="0" y="1097243"/>
        <a:ext cx="2233272" cy="1097243"/>
      </dsp:txXfrm>
    </dsp:sp>
    <dsp:sp modelId="{95601D75-FA2D-4EA8-9763-54026E1642D2}">
      <dsp:nvSpPr>
        <dsp:cNvPr id="0" name=""/>
        <dsp:cNvSpPr/>
      </dsp:nvSpPr>
      <dsp:spPr>
        <a:xfrm>
          <a:off x="830756" y="170309"/>
          <a:ext cx="604424" cy="52765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371938-67E8-41E5-A48E-84EA572BB6A2}">
      <dsp:nvSpPr>
        <dsp:cNvPr id="0" name=""/>
        <dsp:cNvSpPr/>
      </dsp:nvSpPr>
      <dsp:spPr>
        <a:xfrm>
          <a:off x="2300270" y="0"/>
          <a:ext cx="2233272" cy="2743108"/>
        </a:xfrm>
        <a:prstGeom prst="roundRect">
          <a:avLst>
            <a:gd name="adj" fmla="val 10000"/>
          </a:avLst>
        </a:prstGeom>
        <a:solidFill>
          <a:schemeClr val="accent3"/>
        </a:solidFill>
        <a:ln w="15875" cap="rnd"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5344" tIns="85344" rIns="85344" bIns="85344" numCol="1" spcCol="1270" anchor="ctr" anchorCtr="0">
          <a:noAutofit/>
        </a:bodyPr>
        <a:lstStyle/>
        <a:p>
          <a:pPr marL="0" lvl="0" algn="ctr" defTabSz="533400">
            <a:lnSpc>
              <a:spcPct val="100000"/>
            </a:lnSpc>
            <a:spcBef>
              <a:spcPct val="0"/>
            </a:spcBef>
            <a:spcAft>
              <a:spcPts val="0"/>
            </a:spcAft>
            <a:buNone/>
          </a:pPr>
          <a:r>
            <a:rPr lang="en-US" sz="1200" b="1" kern="1200" dirty="0">
              <a:latin typeface="Segoe Print" panose="02000600000000000000" pitchFamily="2" charset="0"/>
            </a:rPr>
            <a:t>Inventory </a:t>
          </a:r>
        </a:p>
        <a:p>
          <a:pPr marL="0" lvl="0" algn="ctr" defTabSz="533400">
            <a:lnSpc>
              <a:spcPct val="100000"/>
            </a:lnSpc>
            <a:spcBef>
              <a:spcPct val="0"/>
            </a:spcBef>
            <a:spcAft>
              <a:spcPts val="0"/>
            </a:spcAft>
            <a:buNone/>
          </a:pPr>
          <a:r>
            <a:rPr lang="en-US" sz="1200" b="1" kern="1200" dirty="0">
              <a:latin typeface="Segoe Print" panose="02000600000000000000" pitchFamily="2" charset="0"/>
            </a:rPr>
            <a:t>Planning</a:t>
          </a:r>
        </a:p>
        <a:p>
          <a:pPr marL="0" lvl="0" algn="ctr" defTabSz="533400">
            <a:lnSpc>
              <a:spcPct val="90000"/>
            </a:lnSpc>
            <a:spcBef>
              <a:spcPct val="0"/>
            </a:spcBef>
            <a:spcAft>
              <a:spcPts val="0"/>
            </a:spcAft>
            <a:buNone/>
          </a:pPr>
          <a:endParaRPr lang="en-US" sz="1000" b="1" kern="1200" dirty="0"/>
        </a:p>
        <a:p>
          <a:pPr marL="112713" lvl="0" indent="-112713" algn="l" defTabSz="533400">
            <a:lnSpc>
              <a:spcPct val="90000"/>
            </a:lnSpc>
            <a:spcBef>
              <a:spcPct val="0"/>
            </a:spcBef>
            <a:spcAft>
              <a:spcPts val="0"/>
            </a:spcAft>
            <a:buNone/>
          </a:pPr>
          <a:r>
            <a:rPr lang="en-US" sz="1100" kern="1200" dirty="0">
              <a:latin typeface="Segoe Print" panose="02000800000000000000" pitchFamily="2" charset="0"/>
            </a:rPr>
            <a:t>- </a:t>
          </a:r>
          <a:r>
            <a:rPr lang="en-US" sz="1000" kern="1200" dirty="0">
              <a:latin typeface="Segoe Print" panose="02000800000000000000" pitchFamily="2" charset="0"/>
            </a:rPr>
            <a:t>Demand forecasting</a:t>
          </a: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Reduce inventory carryover</a:t>
          </a: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Gain insight at SKU level</a:t>
          </a: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Improve inventory accuracy and visibility</a:t>
          </a:r>
          <a:endParaRPr lang="en-US" sz="1000" kern="1200" dirty="0"/>
        </a:p>
      </dsp:txBody>
      <dsp:txXfrm>
        <a:off x="2300270" y="1097243"/>
        <a:ext cx="2233272" cy="1097243"/>
      </dsp:txXfrm>
    </dsp:sp>
    <dsp:sp modelId="{23C306A5-6702-4C60-B96D-54A40B12EE4F}">
      <dsp:nvSpPr>
        <dsp:cNvPr id="0" name=""/>
        <dsp:cNvSpPr/>
      </dsp:nvSpPr>
      <dsp:spPr>
        <a:xfrm>
          <a:off x="3079435" y="114593"/>
          <a:ext cx="691275" cy="59007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C22008-2095-4E5B-A153-66176F06E4EC}">
      <dsp:nvSpPr>
        <dsp:cNvPr id="0" name=""/>
        <dsp:cNvSpPr/>
      </dsp:nvSpPr>
      <dsp:spPr>
        <a:xfrm>
          <a:off x="4597816" y="0"/>
          <a:ext cx="2233272" cy="2743108"/>
        </a:xfrm>
        <a:prstGeom prst="roundRect">
          <a:avLst>
            <a:gd name="adj" fmla="val 10000"/>
          </a:avLst>
        </a:prstGeom>
        <a:solidFill>
          <a:schemeClr val="accent6"/>
        </a:solidFill>
        <a:ln w="15875" cap="rnd"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85344" tIns="85344" rIns="85344" bIns="85344" numCol="1" spcCol="1270" anchor="ctr" anchorCtr="0">
          <a:noAutofit/>
        </a:bodyPr>
        <a:lstStyle/>
        <a:p>
          <a:pPr marL="0" lvl="0" algn="ctr" defTabSz="533400">
            <a:lnSpc>
              <a:spcPct val="90000"/>
            </a:lnSpc>
            <a:spcBef>
              <a:spcPct val="0"/>
            </a:spcBef>
            <a:spcAft>
              <a:spcPts val="0"/>
            </a:spcAft>
            <a:buNone/>
          </a:pPr>
          <a:r>
            <a:rPr lang="en-US" sz="1200" b="1" kern="1200" dirty="0">
              <a:latin typeface="Segoe Print" panose="02000600000000000000" pitchFamily="2" charset="0"/>
            </a:rPr>
            <a:t>Store </a:t>
          </a:r>
        </a:p>
        <a:p>
          <a:pPr marL="0" lvl="0" algn="ctr" defTabSz="533400">
            <a:lnSpc>
              <a:spcPct val="90000"/>
            </a:lnSpc>
            <a:spcBef>
              <a:spcPct val="0"/>
            </a:spcBef>
            <a:spcAft>
              <a:spcPts val="0"/>
            </a:spcAft>
            <a:buNone/>
          </a:pPr>
          <a:r>
            <a:rPr lang="en-US" sz="1200" b="1" kern="1200" dirty="0">
              <a:latin typeface="Segoe Print" panose="02000600000000000000" pitchFamily="2" charset="0"/>
            </a:rPr>
            <a:t>Operations</a:t>
          </a:r>
        </a:p>
        <a:p>
          <a:pPr marL="0" lvl="0" algn="ctr" defTabSz="533400">
            <a:lnSpc>
              <a:spcPct val="90000"/>
            </a:lnSpc>
            <a:spcBef>
              <a:spcPct val="0"/>
            </a:spcBef>
            <a:spcAft>
              <a:spcPts val="0"/>
            </a:spcAft>
            <a:buNone/>
          </a:pPr>
          <a:endParaRPr lang="en-US" sz="600" b="1" kern="1200" dirty="0">
            <a:latin typeface="Segoe Print" panose="02000600000000000000" pitchFamily="2" charset="0"/>
          </a:endParaRP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Frictionless checkout</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Instore replenishment optimization</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Store optimized planograms</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Reduced working capital</a:t>
          </a:r>
        </a:p>
      </dsp:txBody>
      <dsp:txXfrm>
        <a:off x="4597816" y="1097243"/>
        <a:ext cx="2233272" cy="1097243"/>
      </dsp:txXfrm>
    </dsp:sp>
    <dsp:sp modelId="{0CB9C51D-ECB9-4183-BA83-EE53453C2B23}">
      <dsp:nvSpPr>
        <dsp:cNvPr id="0" name=""/>
        <dsp:cNvSpPr/>
      </dsp:nvSpPr>
      <dsp:spPr>
        <a:xfrm>
          <a:off x="5460277" y="164157"/>
          <a:ext cx="596559" cy="56663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91E976-6152-4A5C-98EB-59A5D9DF1D1E}">
      <dsp:nvSpPr>
        <dsp:cNvPr id="0" name=""/>
        <dsp:cNvSpPr/>
      </dsp:nvSpPr>
      <dsp:spPr>
        <a:xfrm>
          <a:off x="6910459" y="0"/>
          <a:ext cx="2233272" cy="2743108"/>
        </a:xfrm>
        <a:prstGeom prst="roundRect">
          <a:avLst>
            <a:gd name="adj" fmla="val 10000"/>
          </a:avLst>
        </a:prstGeom>
        <a:solidFill>
          <a:schemeClr val="accent5"/>
        </a:solidFill>
        <a:ln w="15875" cap="rnd" cmpd="sng" algn="ctr">
          <a:solidFill>
            <a:schemeClr val="accent5">
              <a:shade val="50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85344" tIns="85344" rIns="85344" bIns="85344" numCol="1" spcCol="1270" anchor="ctr" anchorCtr="0">
          <a:noAutofit/>
        </a:bodyPr>
        <a:lstStyle/>
        <a:p>
          <a:pPr marL="0" lvl="0" algn="ctr" defTabSz="533400">
            <a:lnSpc>
              <a:spcPct val="90000"/>
            </a:lnSpc>
            <a:spcBef>
              <a:spcPct val="0"/>
            </a:spcBef>
            <a:spcAft>
              <a:spcPts val="0"/>
            </a:spcAft>
            <a:buNone/>
          </a:pPr>
          <a:endParaRPr lang="en-US" sz="1200" b="1" kern="1200" dirty="0">
            <a:latin typeface="Segoe Print" panose="02000600000000000000" pitchFamily="2" charset="0"/>
          </a:endParaRPr>
        </a:p>
        <a:p>
          <a:pPr marL="0" lvl="0" algn="ctr" defTabSz="533400">
            <a:lnSpc>
              <a:spcPct val="90000"/>
            </a:lnSpc>
            <a:spcBef>
              <a:spcPct val="0"/>
            </a:spcBef>
            <a:spcAft>
              <a:spcPts val="0"/>
            </a:spcAft>
            <a:buNone/>
          </a:pPr>
          <a:r>
            <a:rPr lang="en-US" sz="1200" b="1" kern="1200" dirty="0">
              <a:latin typeface="Segoe Print" panose="02000600000000000000" pitchFamily="2" charset="0"/>
            </a:rPr>
            <a:t>Supply Chain </a:t>
          </a:r>
        </a:p>
        <a:p>
          <a:pPr marL="0" lvl="0" algn="ctr" defTabSz="533400">
            <a:lnSpc>
              <a:spcPct val="90000"/>
            </a:lnSpc>
            <a:spcBef>
              <a:spcPct val="0"/>
            </a:spcBef>
            <a:spcAft>
              <a:spcPts val="0"/>
            </a:spcAft>
            <a:buNone/>
          </a:pPr>
          <a:r>
            <a:rPr lang="en-US" sz="1200" b="1" kern="1200" dirty="0">
              <a:latin typeface="Segoe Print" panose="02000600000000000000" pitchFamily="2" charset="0"/>
            </a:rPr>
            <a:t>&amp; Logistics</a:t>
          </a:r>
        </a:p>
        <a:p>
          <a:pPr marL="112713" lvl="0" indent="-112713" algn="ctr" defTabSz="533400">
            <a:lnSpc>
              <a:spcPct val="90000"/>
            </a:lnSpc>
            <a:spcBef>
              <a:spcPct val="0"/>
            </a:spcBef>
            <a:spcAft>
              <a:spcPts val="0"/>
            </a:spcAft>
            <a:buNone/>
          </a:pPr>
          <a:endParaRPr lang="en-US" sz="600" b="1" kern="1200" dirty="0">
            <a:latin typeface="Segoe Print" panose="02000600000000000000" pitchFamily="2" charset="0"/>
          </a:endParaRP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logistical scenario modeling</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Driver-based analysis</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Optimize carrier utilization</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Fulfillment Optimization</a:t>
          </a:r>
        </a:p>
        <a:p>
          <a:pPr marL="112713" lvl="0" indent="-112713" algn="l" defTabSz="533400">
            <a:lnSpc>
              <a:spcPct val="90000"/>
            </a:lnSpc>
            <a:spcBef>
              <a:spcPct val="0"/>
            </a:spcBef>
            <a:spcAft>
              <a:spcPts val="0"/>
            </a:spcAft>
            <a:buNone/>
          </a:pPr>
          <a:r>
            <a:rPr lang="en-US" sz="1000" b="0" kern="1200" dirty="0">
              <a:latin typeface="Segoe Print" panose="02000600000000000000" pitchFamily="2" charset="0"/>
            </a:rPr>
            <a:t>- Delivery Cost Reduction Model</a:t>
          </a:r>
        </a:p>
      </dsp:txBody>
      <dsp:txXfrm>
        <a:off x="6910459" y="1097243"/>
        <a:ext cx="2233272" cy="1097243"/>
      </dsp:txXfrm>
    </dsp:sp>
    <dsp:sp modelId="{DF565745-C7AA-4C16-95F6-01B46BEDF78D}">
      <dsp:nvSpPr>
        <dsp:cNvPr id="0" name=""/>
        <dsp:cNvSpPr/>
      </dsp:nvSpPr>
      <dsp:spPr>
        <a:xfrm>
          <a:off x="7748038" y="110290"/>
          <a:ext cx="555152" cy="59917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3B64EF-23C1-4A15-8FA5-A5EEF4E05B2C}">
      <dsp:nvSpPr>
        <dsp:cNvPr id="0" name=""/>
        <dsp:cNvSpPr/>
      </dsp:nvSpPr>
      <dsp:spPr>
        <a:xfrm>
          <a:off x="9201082" y="0"/>
          <a:ext cx="2233272" cy="2743108"/>
        </a:xfrm>
        <a:prstGeom prst="roundRect">
          <a:avLst>
            <a:gd name="adj" fmla="val 10000"/>
          </a:avLst>
        </a:prstGeom>
        <a:solidFill>
          <a:schemeClr val="accent2"/>
        </a:solidFill>
        <a:ln w="15875" cap="rnd"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85344" tIns="85344" rIns="85344" bIns="85344" numCol="1" spcCol="1270" anchor="ctr" anchorCtr="0">
          <a:noAutofit/>
        </a:bodyPr>
        <a:lstStyle/>
        <a:p>
          <a:pPr marL="0" lvl="0" algn="ctr" defTabSz="533400">
            <a:lnSpc>
              <a:spcPct val="90000"/>
            </a:lnSpc>
            <a:spcBef>
              <a:spcPct val="0"/>
            </a:spcBef>
            <a:spcAft>
              <a:spcPts val="0"/>
            </a:spcAft>
            <a:buNone/>
          </a:pPr>
          <a:r>
            <a:rPr lang="en-US" sz="1200" b="1" kern="1200" dirty="0">
              <a:latin typeface="Segoe Print" panose="02000600000000000000" pitchFamily="2" charset="0"/>
            </a:rPr>
            <a:t>Customer </a:t>
          </a:r>
        </a:p>
        <a:p>
          <a:pPr marL="0" lvl="0" algn="ctr" defTabSz="533400">
            <a:lnSpc>
              <a:spcPct val="90000"/>
            </a:lnSpc>
            <a:spcBef>
              <a:spcPct val="0"/>
            </a:spcBef>
            <a:spcAft>
              <a:spcPts val="0"/>
            </a:spcAft>
            <a:buNone/>
          </a:pPr>
          <a:r>
            <a:rPr lang="en-US" sz="1200" b="1" kern="1200" dirty="0">
              <a:latin typeface="Segoe Print" panose="02000600000000000000" pitchFamily="2" charset="0"/>
            </a:rPr>
            <a:t>Experience</a:t>
          </a:r>
        </a:p>
        <a:p>
          <a:pPr marL="0" lvl="0" algn="ctr" defTabSz="533400">
            <a:lnSpc>
              <a:spcPct val="90000"/>
            </a:lnSpc>
            <a:spcBef>
              <a:spcPct val="0"/>
            </a:spcBef>
            <a:spcAft>
              <a:spcPts val="0"/>
            </a:spcAft>
            <a:buNone/>
          </a:pPr>
          <a:endParaRPr lang="en-US" sz="600" b="1" kern="1200" dirty="0">
            <a:latin typeface="Segoe Print" panose="02000600000000000000" pitchFamily="2" charset="0"/>
          </a:endParaRPr>
        </a:p>
        <a:p>
          <a:pPr marL="112713" lvl="0" indent="-112713" algn="l" defTabSz="533400">
            <a:lnSpc>
              <a:spcPct val="90000"/>
            </a:lnSpc>
            <a:spcBef>
              <a:spcPct val="0"/>
            </a:spcBef>
            <a:spcAft>
              <a:spcPts val="0"/>
            </a:spcAft>
            <a:buNone/>
          </a:pPr>
          <a:r>
            <a:rPr lang="en-US" sz="1000" kern="1200" dirty="0">
              <a:latin typeface="Segoe Print" panose="02000800000000000000" pitchFamily="2" charset="0"/>
            </a:rPr>
            <a:t>- Customer acquisition &amp; retention</a:t>
          </a:r>
        </a:p>
        <a:p>
          <a:pPr marL="112713" lvl="0" indent="-112713" algn="l" defTabSz="533400">
            <a:lnSpc>
              <a:spcPct val="90000"/>
            </a:lnSpc>
            <a:spcBef>
              <a:spcPct val="0"/>
            </a:spcBef>
            <a:spcAft>
              <a:spcPts val="0"/>
            </a:spcAft>
            <a:buNone/>
            <a:tabLst/>
          </a:pPr>
          <a:r>
            <a:rPr lang="en-US" sz="1000" kern="1200" dirty="0">
              <a:latin typeface="Segoe Print" panose="02000800000000000000" pitchFamily="2" charset="0"/>
            </a:rPr>
            <a:t>- Personalized digital marketing/promotion</a:t>
          </a:r>
        </a:p>
        <a:p>
          <a:pPr marL="112713" lvl="0" indent="-112713" algn="l" defTabSz="533400">
            <a:lnSpc>
              <a:spcPct val="90000"/>
            </a:lnSpc>
            <a:spcBef>
              <a:spcPct val="0"/>
            </a:spcBef>
            <a:spcAft>
              <a:spcPts val="0"/>
            </a:spcAft>
            <a:buNone/>
          </a:pPr>
          <a:r>
            <a:rPr lang="en-US" sz="1000" b="1" kern="1200" dirty="0">
              <a:latin typeface="Segoe Print" panose="02000800000000000000" pitchFamily="2" charset="0"/>
            </a:rPr>
            <a:t>-D</a:t>
          </a:r>
          <a:r>
            <a:rPr lang="en-US" sz="1000" b="0" kern="1200" dirty="0">
              <a:latin typeface="Segoe Print" panose="02000800000000000000" pitchFamily="2" charset="0"/>
            </a:rPr>
            <a:t>ata-driven segmentation</a:t>
          </a:r>
          <a:endParaRPr lang="en-US" sz="1000" b="0" kern="1200" dirty="0">
            <a:latin typeface="Segoe Print" panose="02000600000000000000" pitchFamily="2" charset="0"/>
          </a:endParaRPr>
        </a:p>
      </dsp:txBody>
      <dsp:txXfrm>
        <a:off x="9201082" y="1097243"/>
        <a:ext cx="2233272" cy="1097243"/>
      </dsp:txXfrm>
    </dsp:sp>
    <dsp:sp modelId="{C4812E21-E9A3-4F58-9CBD-5C8DA2048A0A}">
      <dsp:nvSpPr>
        <dsp:cNvPr id="0" name=""/>
        <dsp:cNvSpPr/>
      </dsp:nvSpPr>
      <dsp:spPr>
        <a:xfrm>
          <a:off x="9986262" y="85837"/>
          <a:ext cx="679245" cy="664483"/>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C12739-145D-4B46-976D-6A60929926CD}">
      <dsp:nvSpPr>
        <dsp:cNvPr id="0" name=""/>
        <dsp:cNvSpPr/>
      </dsp:nvSpPr>
      <dsp:spPr>
        <a:xfrm>
          <a:off x="503344" y="2399089"/>
          <a:ext cx="10519606" cy="344018"/>
        </a:xfrm>
        <a:prstGeom prst="leftRightArrow">
          <a:avLst/>
        </a:prstGeom>
        <a:noFill/>
        <a:ln w="15875" cap="rnd"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5B089-EC06-4E44-A40F-76365053F2C8}">
      <dsp:nvSpPr>
        <dsp:cNvPr id="0" name=""/>
        <dsp:cNvSpPr/>
      </dsp:nvSpPr>
      <dsp:spPr>
        <a:xfrm rot="16200000">
          <a:off x="-368679" y="1075235"/>
          <a:ext cx="1561258" cy="30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1383" bIns="0" numCol="1" spcCol="1270" anchor="t" anchorCtr="0">
          <a:noAutofit/>
        </a:bodyPr>
        <a:lstStyle/>
        <a:p>
          <a:pPr marL="0" lvl="0" indent="0" algn="ctr" defTabSz="444500">
            <a:lnSpc>
              <a:spcPct val="90000"/>
            </a:lnSpc>
            <a:spcBef>
              <a:spcPct val="0"/>
            </a:spcBef>
            <a:spcAft>
              <a:spcPct val="35000"/>
            </a:spcAft>
            <a:buNone/>
          </a:pPr>
          <a:r>
            <a:rPr lang="en-US" sz="1000" b="1" kern="1200" dirty="0">
              <a:solidFill>
                <a:srgbClr val="7030A0"/>
              </a:solidFill>
            </a:rPr>
            <a:t>Real-time analytics</a:t>
          </a:r>
        </a:p>
      </dsp:txBody>
      <dsp:txXfrm>
        <a:off x="-368679" y="1075235"/>
        <a:ext cx="1561258" cy="307709"/>
      </dsp:txXfrm>
    </dsp:sp>
    <dsp:sp modelId="{866B0CEA-068E-C641-AD4E-6DC84C62247F}">
      <dsp:nvSpPr>
        <dsp:cNvPr id="0" name=""/>
        <dsp:cNvSpPr/>
      </dsp:nvSpPr>
      <dsp:spPr>
        <a:xfrm>
          <a:off x="404431" y="448461"/>
          <a:ext cx="1532721" cy="1561258"/>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71383" rIns="85344" bIns="85344" numCol="1" spcCol="1270" anchor="t" anchorCtr="0">
          <a:noAutofit/>
        </a:bodyPr>
        <a:lstStyle/>
        <a:p>
          <a:pPr marL="114300" lvl="1" indent="-114300" algn="just" defTabSz="5334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Increased revenue</a:t>
          </a:r>
        </a:p>
        <a:p>
          <a:pPr marL="114300" lvl="1" indent="-114300" algn="just" defTabSz="5334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Enhanced Customer Exp.</a:t>
          </a:r>
        </a:p>
      </dsp:txBody>
      <dsp:txXfrm>
        <a:off x="404431" y="448461"/>
        <a:ext cx="1532721" cy="1561258"/>
      </dsp:txXfrm>
    </dsp:sp>
    <dsp:sp modelId="{6C9FAF5B-C170-5044-A8A0-74B6C2F7F99D}">
      <dsp:nvSpPr>
        <dsp:cNvPr id="0" name=""/>
        <dsp:cNvSpPr/>
      </dsp:nvSpPr>
      <dsp:spPr>
        <a:xfrm>
          <a:off x="-5994" y="-8106"/>
          <a:ext cx="820852" cy="716200"/>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0233" t="19614" r="10233" b="19614"/>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6F8050-53D7-504A-9FAB-5839764EAB88}">
      <dsp:nvSpPr>
        <dsp:cNvPr id="0" name=""/>
        <dsp:cNvSpPr/>
      </dsp:nvSpPr>
      <dsp:spPr>
        <a:xfrm rot="16200000">
          <a:off x="2039839" y="1024844"/>
          <a:ext cx="1561258" cy="30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1383" bIns="0" numCol="1" spcCol="1270" anchor="t" anchorCtr="0">
          <a:noAutofit/>
        </a:bodyPr>
        <a:lstStyle/>
        <a:p>
          <a:pPr marL="0" lvl="0" indent="0" algn="ctr" defTabSz="444500">
            <a:lnSpc>
              <a:spcPct val="90000"/>
            </a:lnSpc>
            <a:spcBef>
              <a:spcPct val="0"/>
            </a:spcBef>
            <a:spcAft>
              <a:spcPct val="35000"/>
            </a:spcAft>
            <a:buNone/>
          </a:pPr>
          <a:r>
            <a:rPr lang="en-US" sz="1000" b="1" kern="1200" dirty="0">
              <a:solidFill>
                <a:srgbClr val="7030A0"/>
              </a:solidFill>
            </a:rPr>
            <a:t>Machine Learning </a:t>
          </a:r>
        </a:p>
      </dsp:txBody>
      <dsp:txXfrm>
        <a:off x="2039839" y="1024844"/>
        <a:ext cx="1561258" cy="307709"/>
      </dsp:txXfrm>
    </dsp:sp>
    <dsp:sp modelId="{A3C8B36C-3F6D-5042-9E32-D43D6B472F82}">
      <dsp:nvSpPr>
        <dsp:cNvPr id="0" name=""/>
        <dsp:cNvSpPr/>
      </dsp:nvSpPr>
      <dsp:spPr>
        <a:xfrm>
          <a:off x="2824001" y="398070"/>
          <a:ext cx="1833364" cy="1561258"/>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71383" rIns="85344"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Reduce inventory carryovers 50%</a:t>
          </a:r>
          <a:endParaRPr lang="en-US" sz="120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solidFill>
                <a:srgbClr val="242852"/>
              </a:solidFill>
              <a:latin typeface="Segoe Print" panose="02000800000000000000" pitchFamily="2" charset="0"/>
              <a:ea typeface="+mn-ea"/>
              <a:cs typeface="+mn-cs"/>
            </a:rPr>
            <a:t>Demand planning accuracy </a:t>
          </a:r>
          <a:r>
            <a:rPr lang="en-US" sz="1200" kern="1200" dirty="0" err="1">
              <a:solidFill>
                <a:srgbClr val="242852"/>
              </a:solidFill>
              <a:latin typeface="Segoe Print" panose="02000800000000000000" pitchFamily="2" charset="0"/>
              <a:ea typeface="+mn-ea"/>
              <a:cs typeface="+mn-cs"/>
            </a:rPr>
            <a:t>QoQ</a:t>
          </a:r>
          <a:endParaRPr lang="en-US" sz="1200" kern="1200" dirty="0">
            <a:solidFill>
              <a:srgbClr val="242852"/>
            </a:solidFill>
            <a:latin typeface="Segoe Print" panose="02000800000000000000" pitchFamily="2" charset="0"/>
            <a:ea typeface="+mn-ea"/>
            <a:cs typeface="+mn-cs"/>
          </a:endParaRPr>
        </a:p>
        <a:p>
          <a:pPr marL="114300" lvl="1" indent="-114300" algn="l" defTabSz="533400">
            <a:lnSpc>
              <a:spcPct val="90000"/>
            </a:lnSpc>
            <a:spcBef>
              <a:spcPct val="0"/>
            </a:spcBef>
            <a:spcAft>
              <a:spcPct val="15000"/>
            </a:spcAft>
            <a:buChar char="•"/>
          </a:pPr>
          <a:endParaRPr lang="en-US" sz="1200" kern="1200" dirty="0"/>
        </a:p>
      </dsp:txBody>
      <dsp:txXfrm>
        <a:off x="2824001" y="398070"/>
        <a:ext cx="1833364" cy="1561258"/>
      </dsp:txXfrm>
    </dsp:sp>
    <dsp:sp modelId="{D27574CD-704A-A646-94D6-9009F2665F1B}">
      <dsp:nvSpPr>
        <dsp:cNvPr id="0" name=""/>
        <dsp:cNvSpPr/>
      </dsp:nvSpPr>
      <dsp:spPr>
        <a:xfrm>
          <a:off x="2450093" y="-8106"/>
          <a:ext cx="1242193" cy="61541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131" t="-7539" r="1131" b="-7539"/>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733F59-3564-A740-AF7B-80F62037D609}">
      <dsp:nvSpPr>
        <dsp:cNvPr id="0" name=""/>
        <dsp:cNvSpPr/>
      </dsp:nvSpPr>
      <dsp:spPr>
        <a:xfrm rot="16200000">
          <a:off x="4392874" y="1024844"/>
          <a:ext cx="1561258" cy="307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1383" bIns="0" numCol="1" spcCol="1270" anchor="t" anchorCtr="0">
          <a:noAutofit/>
        </a:bodyPr>
        <a:lstStyle/>
        <a:p>
          <a:pPr marL="0" lvl="0" indent="0" algn="ctr" defTabSz="444500">
            <a:lnSpc>
              <a:spcPct val="90000"/>
            </a:lnSpc>
            <a:spcBef>
              <a:spcPct val="0"/>
            </a:spcBef>
            <a:spcAft>
              <a:spcPct val="35000"/>
            </a:spcAft>
            <a:buNone/>
          </a:pPr>
          <a:r>
            <a:rPr lang="en-US" sz="1000" b="1" kern="1200" dirty="0">
              <a:solidFill>
                <a:srgbClr val="7030A0"/>
              </a:solidFill>
            </a:rPr>
            <a:t>Big-Data Query</a:t>
          </a:r>
        </a:p>
      </dsp:txBody>
      <dsp:txXfrm>
        <a:off x="4392874" y="1024844"/>
        <a:ext cx="1561258" cy="307709"/>
      </dsp:txXfrm>
    </dsp:sp>
    <dsp:sp modelId="{B48FB8F0-3652-FE41-866F-ED96599E243C}">
      <dsp:nvSpPr>
        <dsp:cNvPr id="0" name=""/>
        <dsp:cNvSpPr/>
      </dsp:nvSpPr>
      <dsp:spPr>
        <a:xfrm>
          <a:off x="5176186" y="398070"/>
          <a:ext cx="1942647" cy="1561258"/>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71383" rIns="85344" bIns="85344" numCol="1" spcCol="1270" anchor="t" anchorCtr="0">
          <a:noAutofit/>
        </a:bodyPr>
        <a:lstStyle/>
        <a:p>
          <a:pPr marL="57150" lvl="1" indent="0" algn="l" defTabSz="4445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Black Friday turnover up 50%LY </a:t>
          </a:r>
          <a:endParaRPr lang="en-US" sz="1200" kern="1200" dirty="0"/>
        </a:p>
        <a:p>
          <a:pPr marL="57150" lvl="1" indent="-57150" algn="l" defTabSz="444500">
            <a:lnSpc>
              <a:spcPct val="90000"/>
            </a:lnSpc>
            <a:spcBef>
              <a:spcPct val="0"/>
            </a:spcBef>
            <a:spcAft>
              <a:spcPct val="15000"/>
            </a:spcAft>
            <a:buFont typeface="Arial" panose="020B0604020202020204" pitchFamily="34" charset="0"/>
            <a:buChar char="•"/>
          </a:pPr>
          <a:r>
            <a:rPr lang="en-US" sz="1200" kern="1200" dirty="0">
              <a:solidFill>
                <a:srgbClr val="242852"/>
              </a:solidFill>
              <a:latin typeface="Segoe Print" panose="02000800000000000000" pitchFamily="2" charset="0"/>
              <a:ea typeface="+mn-ea"/>
              <a:cs typeface="+mn-cs"/>
            </a:rPr>
            <a:t>Aggregate data sources for improved analytics.</a:t>
          </a:r>
        </a:p>
      </dsp:txBody>
      <dsp:txXfrm>
        <a:off x="5176186" y="398070"/>
        <a:ext cx="1942647" cy="1561258"/>
      </dsp:txXfrm>
    </dsp:sp>
    <dsp:sp modelId="{047AEAF8-984E-8049-ACAA-80E7CCA7072F}">
      <dsp:nvSpPr>
        <dsp:cNvPr id="0" name=""/>
        <dsp:cNvSpPr/>
      </dsp:nvSpPr>
      <dsp:spPr>
        <a:xfrm>
          <a:off x="5073439" y="-8106"/>
          <a:ext cx="615419" cy="61541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5B089-EC06-4E44-A40F-76365053F2C8}">
      <dsp:nvSpPr>
        <dsp:cNvPr id="0" name=""/>
        <dsp:cNvSpPr/>
      </dsp:nvSpPr>
      <dsp:spPr>
        <a:xfrm rot="16200000">
          <a:off x="-313721" y="1068152"/>
          <a:ext cx="1561258" cy="278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45559" bIns="0" numCol="1" spcCol="1270" anchor="t" anchorCtr="0">
          <a:noAutofit/>
        </a:bodyPr>
        <a:lstStyle/>
        <a:p>
          <a:pPr marL="0" lvl="0" indent="0" algn="ctr" defTabSz="444500">
            <a:lnSpc>
              <a:spcPct val="90000"/>
            </a:lnSpc>
            <a:spcBef>
              <a:spcPct val="0"/>
            </a:spcBef>
            <a:spcAft>
              <a:spcPct val="35000"/>
            </a:spcAft>
            <a:buNone/>
          </a:pPr>
          <a:r>
            <a:rPr lang="en-US" sz="1000" b="1" kern="1200" dirty="0">
              <a:solidFill>
                <a:srgbClr val="7030A0"/>
              </a:solidFill>
            </a:rPr>
            <a:t>Cloud Native Arch.</a:t>
          </a:r>
        </a:p>
      </dsp:txBody>
      <dsp:txXfrm>
        <a:off x="-313721" y="1068152"/>
        <a:ext cx="1561258" cy="278428"/>
      </dsp:txXfrm>
    </dsp:sp>
    <dsp:sp modelId="{866B0CEA-068E-C641-AD4E-6DC84C62247F}">
      <dsp:nvSpPr>
        <dsp:cNvPr id="0" name=""/>
        <dsp:cNvSpPr/>
      </dsp:nvSpPr>
      <dsp:spPr>
        <a:xfrm>
          <a:off x="460105" y="390891"/>
          <a:ext cx="1386869" cy="1561258"/>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245559" rIns="78232" bIns="78232"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chemeClr val="tx2"/>
              </a:solidFill>
              <a:latin typeface="Segoe Print" panose="02000800000000000000" pitchFamily="2" charset="0"/>
            </a:rPr>
            <a:t>10x faster deployment</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chemeClr val="tx2"/>
              </a:solidFill>
              <a:latin typeface="Segoe Print" panose="02000800000000000000" pitchFamily="2" charset="0"/>
            </a:rPr>
            <a:t>Same-day new service </a:t>
          </a:r>
          <a:r>
            <a:rPr lang="en-US" sz="1100" kern="1200" dirty="0" err="1">
              <a:solidFill>
                <a:schemeClr val="tx2"/>
              </a:solidFill>
              <a:latin typeface="Segoe Print" panose="02000800000000000000" pitchFamily="2" charset="0"/>
            </a:rPr>
            <a:t>deply</a:t>
          </a:r>
          <a:r>
            <a:rPr lang="en-US" sz="1100" kern="1200" dirty="0">
              <a:solidFill>
                <a:schemeClr val="tx2"/>
              </a:solidFill>
              <a:latin typeface="Segoe Print" panose="02000800000000000000" pitchFamily="2" charset="0"/>
            </a:rPr>
            <a:t>. Vs 1-2 weeks!!</a:t>
          </a:r>
        </a:p>
      </dsp:txBody>
      <dsp:txXfrm>
        <a:off x="460105" y="390891"/>
        <a:ext cx="1386869" cy="1561258"/>
      </dsp:txXfrm>
    </dsp:sp>
    <dsp:sp modelId="{6C9FAF5B-C170-5044-A8A0-74B6C2F7F99D}">
      <dsp:nvSpPr>
        <dsp:cNvPr id="0" name=""/>
        <dsp:cNvSpPr/>
      </dsp:nvSpPr>
      <dsp:spPr>
        <a:xfrm>
          <a:off x="88734" y="13616"/>
          <a:ext cx="742741" cy="64804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6F8050-53D7-504A-9FAB-5839764EAB88}">
      <dsp:nvSpPr>
        <dsp:cNvPr id="0" name=""/>
        <dsp:cNvSpPr/>
      </dsp:nvSpPr>
      <dsp:spPr>
        <a:xfrm rot="16200000">
          <a:off x="1863901" y="1022557"/>
          <a:ext cx="1561258" cy="278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45559" bIns="0" numCol="1" spcCol="1270" anchor="t" anchorCtr="0">
          <a:noAutofit/>
        </a:bodyPr>
        <a:lstStyle/>
        <a:p>
          <a:pPr marL="0" lvl="0" indent="0" algn="ctr" defTabSz="444500">
            <a:lnSpc>
              <a:spcPct val="90000"/>
            </a:lnSpc>
            <a:spcBef>
              <a:spcPct val="0"/>
            </a:spcBef>
            <a:spcAft>
              <a:spcPct val="35000"/>
            </a:spcAft>
            <a:buNone/>
          </a:pPr>
          <a:r>
            <a:rPr lang="en-US" sz="1000" b="1" kern="1200" dirty="0">
              <a:solidFill>
                <a:srgbClr val="7030A0"/>
              </a:solidFill>
            </a:rPr>
            <a:t>Cloud </a:t>
          </a:r>
          <a:r>
            <a:rPr lang="en-US" sz="1000" b="1" kern="1200" dirty="0" err="1">
              <a:solidFill>
                <a:srgbClr val="7030A0"/>
              </a:solidFill>
            </a:rPr>
            <a:t>Storg</a:t>
          </a:r>
          <a:r>
            <a:rPr lang="en-US" sz="1000" b="1" kern="1200" dirty="0">
              <a:solidFill>
                <a:srgbClr val="7030A0"/>
              </a:solidFill>
            </a:rPr>
            <a:t>. &amp; </a:t>
          </a:r>
          <a:r>
            <a:rPr lang="en-US" sz="1000" b="1" kern="1200" dirty="0" err="1">
              <a:solidFill>
                <a:srgbClr val="7030A0"/>
              </a:solidFill>
            </a:rPr>
            <a:t>Analy</a:t>
          </a:r>
          <a:endParaRPr lang="en-US" sz="1000" b="1" kern="1200" dirty="0">
            <a:solidFill>
              <a:srgbClr val="7030A0"/>
            </a:solidFill>
          </a:endParaRPr>
        </a:p>
      </dsp:txBody>
      <dsp:txXfrm>
        <a:off x="1863901" y="1022557"/>
        <a:ext cx="1561258" cy="278428"/>
      </dsp:txXfrm>
    </dsp:sp>
    <dsp:sp modelId="{A3C8B36C-3F6D-5042-9E32-D43D6B472F82}">
      <dsp:nvSpPr>
        <dsp:cNvPr id="0" name=""/>
        <dsp:cNvSpPr/>
      </dsp:nvSpPr>
      <dsp:spPr>
        <a:xfrm>
          <a:off x="2649431" y="381142"/>
          <a:ext cx="1658904" cy="1561258"/>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245559" rIns="78232" bIns="78232"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chemeClr val="tx2"/>
              </a:solidFill>
              <a:latin typeface="Segoe Print" panose="02000800000000000000" pitchFamily="2" charset="0"/>
            </a:rPr>
            <a:t>17% </a:t>
          </a:r>
          <a:r>
            <a:rPr lang="en-US" sz="1100" kern="1200" dirty="0" err="1">
              <a:solidFill>
                <a:schemeClr val="tx2"/>
              </a:solidFill>
              <a:latin typeface="Segoe Print" panose="02000800000000000000" pitchFamily="2" charset="0"/>
            </a:rPr>
            <a:t>inc.</a:t>
          </a:r>
          <a:r>
            <a:rPr lang="en-US" sz="1100" kern="1200" dirty="0">
              <a:solidFill>
                <a:schemeClr val="tx2"/>
              </a:solidFill>
              <a:latin typeface="Segoe Print" panose="02000800000000000000" pitchFamily="2" charset="0"/>
            </a:rPr>
            <a:t> ROI in online adv. </a:t>
          </a:r>
          <a:endParaRPr 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solidFill>
                <a:srgbClr val="242852"/>
              </a:solidFill>
              <a:latin typeface="Segoe Print" panose="02000800000000000000" pitchFamily="2" charset="0"/>
              <a:ea typeface="+mn-ea"/>
              <a:cs typeface="+mn-cs"/>
            </a:rPr>
            <a:t>Huge recourse savings in DevOps &amp; IT</a:t>
          </a:r>
        </a:p>
        <a:p>
          <a:pPr marL="57150" lvl="1" indent="-57150" algn="l" defTabSz="488950">
            <a:lnSpc>
              <a:spcPct val="90000"/>
            </a:lnSpc>
            <a:spcBef>
              <a:spcPct val="0"/>
            </a:spcBef>
            <a:spcAft>
              <a:spcPct val="15000"/>
            </a:spcAft>
            <a:buChar char="•"/>
          </a:pPr>
          <a:endParaRPr lang="en-US" sz="1100" kern="1200" dirty="0"/>
        </a:p>
      </dsp:txBody>
      <dsp:txXfrm>
        <a:off x="2649431" y="381142"/>
        <a:ext cx="1658904" cy="1561258"/>
      </dsp:txXfrm>
    </dsp:sp>
    <dsp:sp modelId="{D27574CD-704A-A646-94D6-9009F2665F1B}">
      <dsp:nvSpPr>
        <dsp:cNvPr id="0" name=""/>
        <dsp:cNvSpPr/>
      </dsp:nvSpPr>
      <dsp:spPr>
        <a:xfrm>
          <a:off x="2311104" y="13616"/>
          <a:ext cx="1123988" cy="556857"/>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833" t="5425" r="5833" b="5425"/>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733F59-3564-A740-AF7B-80F62037D609}">
      <dsp:nvSpPr>
        <dsp:cNvPr id="0" name=""/>
        <dsp:cNvSpPr/>
      </dsp:nvSpPr>
      <dsp:spPr>
        <a:xfrm rot="16200000">
          <a:off x="3950316" y="921553"/>
          <a:ext cx="1561258" cy="480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45559" bIns="0" numCol="1" spcCol="1270" anchor="t" anchorCtr="0">
          <a:noAutofit/>
        </a:bodyPr>
        <a:lstStyle/>
        <a:p>
          <a:pPr marL="0" lvl="0" indent="0" algn="ctr" defTabSz="444500">
            <a:lnSpc>
              <a:spcPct val="90000"/>
            </a:lnSpc>
            <a:spcBef>
              <a:spcPct val="0"/>
            </a:spcBef>
            <a:spcAft>
              <a:spcPct val="35000"/>
            </a:spcAft>
            <a:buNone/>
          </a:pPr>
          <a:r>
            <a:rPr lang="en-US" sz="1000" b="1" kern="1200" dirty="0" err="1">
              <a:solidFill>
                <a:srgbClr val="7030A0"/>
              </a:solidFill>
            </a:rPr>
            <a:t>TenserFlow</a:t>
          </a:r>
          <a:r>
            <a:rPr lang="en-US" sz="1000" b="1" kern="1200" dirty="0">
              <a:solidFill>
                <a:srgbClr val="7030A0"/>
              </a:solidFill>
            </a:rPr>
            <a:t> &amp; Kubernetes</a:t>
          </a:r>
        </a:p>
      </dsp:txBody>
      <dsp:txXfrm>
        <a:off x="3950316" y="921553"/>
        <a:ext cx="1561258" cy="480436"/>
      </dsp:txXfrm>
    </dsp:sp>
    <dsp:sp modelId="{B48FB8F0-3652-FE41-866F-ED96599E243C}">
      <dsp:nvSpPr>
        <dsp:cNvPr id="0" name=""/>
        <dsp:cNvSpPr/>
      </dsp:nvSpPr>
      <dsp:spPr>
        <a:xfrm>
          <a:off x="4773550" y="381142"/>
          <a:ext cx="2339288" cy="1561258"/>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45559" rIns="85344" bIns="85344" numCol="1" spcCol="1270" anchor="t" anchorCtr="0">
          <a:noAutofit/>
        </a:bodyPr>
        <a:lstStyle/>
        <a:p>
          <a:pPr marL="0" lvl="1" indent="0" algn="l" defTabSz="444500">
            <a:lnSpc>
              <a:spcPct val="90000"/>
            </a:lnSpc>
            <a:spcBef>
              <a:spcPct val="0"/>
            </a:spcBef>
            <a:spcAft>
              <a:spcPts val="0"/>
            </a:spcAft>
            <a:buFont typeface="Arial" panose="020B0604020202020204" pitchFamily="34" charset="0"/>
            <a:buChar char="•"/>
          </a:pPr>
          <a:r>
            <a:rPr lang="en-US" sz="1200" kern="1200" dirty="0">
              <a:solidFill>
                <a:schemeClr val="tx2"/>
              </a:solidFill>
              <a:latin typeface="Segoe Print" panose="02000800000000000000" pitchFamily="2" charset="0"/>
            </a:rPr>
            <a:t>Processes data in minutes Vs hours!! </a:t>
          </a:r>
          <a:endParaRPr lang="en-US" sz="1200" kern="1200" dirty="0"/>
        </a:p>
        <a:p>
          <a:pPr marL="0" lvl="1" indent="-57150" algn="l" defTabSz="444500">
            <a:lnSpc>
              <a:spcPct val="90000"/>
            </a:lnSpc>
            <a:spcBef>
              <a:spcPct val="0"/>
            </a:spcBef>
            <a:spcAft>
              <a:spcPts val="0"/>
            </a:spcAft>
            <a:buFont typeface="Arial" panose="020B0604020202020204" pitchFamily="34" charset="0"/>
            <a:buChar char="•"/>
          </a:pPr>
          <a:r>
            <a:rPr lang="en-US" sz="1200" kern="1200" dirty="0">
              <a:solidFill>
                <a:srgbClr val="242852"/>
              </a:solidFill>
              <a:latin typeface="Segoe Print" panose="02000800000000000000" pitchFamily="2" charset="0"/>
              <a:ea typeface="+mn-ea"/>
              <a:cs typeface="+mn-cs"/>
            </a:rPr>
            <a:t>250M size </a:t>
          </a:r>
          <a:r>
            <a:rPr lang="en-US" sz="1200" kern="1200" dirty="0" err="1">
              <a:solidFill>
                <a:srgbClr val="242852"/>
              </a:solidFill>
              <a:latin typeface="Segoe Print" panose="02000800000000000000" pitchFamily="2" charset="0"/>
              <a:ea typeface="+mn-ea"/>
              <a:cs typeface="+mn-cs"/>
            </a:rPr>
            <a:t>reco</a:t>
          </a:r>
          <a:r>
            <a:rPr lang="en-US" sz="1200" kern="1200" dirty="0">
              <a:solidFill>
                <a:srgbClr val="242852"/>
              </a:solidFill>
              <a:latin typeface="Segoe Print" panose="02000800000000000000" pitchFamily="2" charset="0"/>
              <a:ea typeface="+mn-ea"/>
              <a:cs typeface="+mn-cs"/>
            </a:rPr>
            <a:t>./</a:t>
          </a:r>
          <a:r>
            <a:rPr lang="en-US" sz="1200" kern="1200" dirty="0" err="1">
              <a:solidFill>
                <a:srgbClr val="242852"/>
              </a:solidFill>
              <a:latin typeface="Segoe Print" panose="02000800000000000000" pitchFamily="2" charset="0"/>
              <a:ea typeface="+mn-ea"/>
              <a:cs typeface="+mn-cs"/>
            </a:rPr>
            <a:t>mo</a:t>
          </a:r>
          <a:r>
            <a:rPr lang="en-US" sz="1200" kern="1200" dirty="0">
              <a:solidFill>
                <a:srgbClr val="242852"/>
              </a:solidFill>
              <a:latin typeface="Segoe Print" panose="02000800000000000000" pitchFamily="2" charset="0"/>
              <a:ea typeface="+mn-ea"/>
              <a:cs typeface="+mn-cs"/>
            </a:rPr>
            <a:t> for top apparels boost conversion/reduce returns</a:t>
          </a:r>
        </a:p>
      </dsp:txBody>
      <dsp:txXfrm>
        <a:off x="4773550" y="381142"/>
        <a:ext cx="2339288" cy="1561258"/>
      </dsp:txXfrm>
    </dsp:sp>
    <dsp:sp modelId="{047AEAF8-984E-8049-ACAA-80E7CCA7072F}">
      <dsp:nvSpPr>
        <dsp:cNvPr id="0" name=""/>
        <dsp:cNvSpPr/>
      </dsp:nvSpPr>
      <dsp:spPr>
        <a:xfrm>
          <a:off x="4712613" y="13616"/>
          <a:ext cx="896823" cy="556857"/>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742" t="-9433" r="-742" b="-9433"/>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5B089-EC06-4E44-A40F-76365053F2C8}">
      <dsp:nvSpPr>
        <dsp:cNvPr id="0" name=""/>
        <dsp:cNvSpPr/>
      </dsp:nvSpPr>
      <dsp:spPr>
        <a:xfrm rot="16200000">
          <a:off x="-484384" y="1089865"/>
          <a:ext cx="1574512" cy="333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93749" bIns="0" numCol="1" spcCol="1270" anchor="t" anchorCtr="0">
          <a:noAutofit/>
        </a:bodyPr>
        <a:lstStyle/>
        <a:p>
          <a:pPr marL="0" lvl="0" indent="0" algn="ctr" defTabSz="488950">
            <a:lnSpc>
              <a:spcPct val="90000"/>
            </a:lnSpc>
            <a:spcBef>
              <a:spcPct val="0"/>
            </a:spcBef>
            <a:spcAft>
              <a:spcPct val="35000"/>
            </a:spcAft>
            <a:buNone/>
          </a:pPr>
          <a:r>
            <a:rPr lang="en-US" sz="1100" b="1" kern="1200" dirty="0">
              <a:solidFill>
                <a:srgbClr val="7030A0"/>
              </a:solidFill>
            </a:rPr>
            <a:t>Google App Engine</a:t>
          </a:r>
        </a:p>
      </dsp:txBody>
      <dsp:txXfrm>
        <a:off x="-484384" y="1089865"/>
        <a:ext cx="1574512" cy="333069"/>
      </dsp:txXfrm>
    </dsp:sp>
    <dsp:sp modelId="{866B0CEA-068E-C641-AD4E-6DC84C62247F}">
      <dsp:nvSpPr>
        <dsp:cNvPr id="0" name=""/>
        <dsp:cNvSpPr/>
      </dsp:nvSpPr>
      <dsp:spPr>
        <a:xfrm>
          <a:off x="456096" y="469144"/>
          <a:ext cx="1833021" cy="1574512"/>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93749" rIns="85344"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Access in-store data in 2.5 sec.</a:t>
          </a:r>
        </a:p>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Helps high-street retailers identify in-store customers.</a:t>
          </a:r>
        </a:p>
      </dsp:txBody>
      <dsp:txXfrm>
        <a:off x="456096" y="469144"/>
        <a:ext cx="1833021" cy="1574512"/>
      </dsp:txXfrm>
    </dsp:sp>
    <dsp:sp modelId="{6C9FAF5B-C170-5044-A8A0-74B6C2F7F99D}">
      <dsp:nvSpPr>
        <dsp:cNvPr id="0" name=""/>
        <dsp:cNvSpPr/>
      </dsp:nvSpPr>
      <dsp:spPr>
        <a:xfrm>
          <a:off x="11844" y="-25051"/>
          <a:ext cx="888504" cy="77522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D5B089-EC06-4E44-A40F-76365053F2C8}">
      <dsp:nvSpPr>
        <dsp:cNvPr id="0" name=""/>
        <dsp:cNvSpPr/>
      </dsp:nvSpPr>
      <dsp:spPr>
        <a:xfrm rot="16200000">
          <a:off x="-484384" y="1089865"/>
          <a:ext cx="1574512" cy="333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r>
            <a:rPr lang="en-US" sz="800" b="1" kern="1200" dirty="0">
              <a:solidFill>
                <a:srgbClr val="7030A0"/>
              </a:solidFill>
            </a:rPr>
            <a:t>Google Cloud Data warehousing /analytics</a:t>
          </a:r>
        </a:p>
      </dsp:txBody>
      <dsp:txXfrm>
        <a:off x="-484384" y="1089865"/>
        <a:ext cx="1574512" cy="333069"/>
      </dsp:txXfrm>
    </dsp:sp>
    <dsp:sp modelId="{866B0CEA-068E-C641-AD4E-6DC84C62247F}">
      <dsp:nvSpPr>
        <dsp:cNvPr id="0" name=""/>
        <dsp:cNvSpPr/>
      </dsp:nvSpPr>
      <dsp:spPr>
        <a:xfrm>
          <a:off x="456096" y="469144"/>
          <a:ext cx="1833021" cy="1574512"/>
        </a:xfrm>
        <a:prstGeom prst="rect">
          <a:avLst/>
        </a:prstGeom>
        <a:solidFill>
          <a:schemeClr val="accent1">
            <a:lumMod val="20000"/>
            <a:lumOff val="8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293749" rIns="85344" bIns="85344" numCol="1" spcCol="1270" anchor="t" anchorCtr="0">
          <a:noAutofit/>
        </a:bodyPr>
        <a:lstStyle/>
        <a:p>
          <a:pPr marL="114300" lvl="1" indent="-114300" algn="l" defTabSz="533400">
            <a:lnSpc>
              <a:spcPct val="90000"/>
            </a:lnSpc>
            <a:spcBef>
              <a:spcPct val="0"/>
            </a:spcBef>
            <a:spcAft>
              <a:spcPct val="15000"/>
            </a:spcAft>
            <a:buFont typeface="Arial" panose="020B0604020202020204" pitchFamily="34" charset="0"/>
            <a:buChar char="•"/>
          </a:pPr>
          <a:r>
            <a:rPr lang="en-US" sz="1200" kern="1200" dirty="0">
              <a:solidFill>
                <a:schemeClr val="tx2"/>
              </a:solidFill>
              <a:latin typeface="Segoe Print" panose="02000800000000000000" pitchFamily="2" charset="0"/>
            </a:rPr>
            <a:t>Streamline retail operation across network for ship/rec. sorting, ticketing etc..</a:t>
          </a:r>
        </a:p>
      </dsp:txBody>
      <dsp:txXfrm>
        <a:off x="456096" y="469144"/>
        <a:ext cx="1833021" cy="1574512"/>
      </dsp:txXfrm>
    </dsp:sp>
    <dsp:sp modelId="{6C9FAF5B-C170-5044-A8A0-74B6C2F7F99D}">
      <dsp:nvSpPr>
        <dsp:cNvPr id="0" name=""/>
        <dsp:cNvSpPr/>
      </dsp:nvSpPr>
      <dsp:spPr>
        <a:xfrm>
          <a:off x="11844" y="-25051"/>
          <a:ext cx="888504" cy="775227"/>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C757E-BF6C-384F-9910-EE292D0E69EE}">
      <dsp:nvSpPr>
        <dsp:cNvPr id="0" name=""/>
        <dsp:cNvSpPr/>
      </dsp:nvSpPr>
      <dsp:spPr>
        <a:xfrm rot="5400000">
          <a:off x="649738" y="1184365"/>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BE087A-5F63-3E42-AF05-27CEC837DC95}">
      <dsp:nvSpPr>
        <dsp:cNvPr id="0" name=""/>
        <dsp:cNvSpPr/>
      </dsp:nvSpPr>
      <dsp:spPr>
        <a:xfrm>
          <a:off x="374167" y="31360"/>
          <a:ext cx="1750966" cy="1225619"/>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rgbClr val="7030A0"/>
              </a:solidFill>
              <a:latin typeface="Segoe Print" panose="02000800000000000000" pitchFamily="2" charset="0"/>
            </a:rPr>
            <a:t>F</a:t>
          </a:r>
          <a:r>
            <a:rPr lang="en-US" sz="1800" kern="1200" dirty="0">
              <a:latin typeface="Segoe Print" panose="02000800000000000000" pitchFamily="2" charset="0"/>
            </a:rPr>
            <a:t>eelings</a:t>
          </a:r>
        </a:p>
      </dsp:txBody>
      <dsp:txXfrm>
        <a:off x="434008" y="91201"/>
        <a:ext cx="1631284" cy="1105937"/>
      </dsp:txXfrm>
    </dsp:sp>
    <dsp:sp modelId="{F8623204-74C1-0443-8B5E-B97FBA38F885}">
      <dsp:nvSpPr>
        <dsp:cNvPr id="0" name=""/>
        <dsp:cNvSpPr/>
      </dsp:nvSpPr>
      <dsp:spPr>
        <a:xfrm>
          <a:off x="2125133" y="148250"/>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Segoe Print" panose="02000800000000000000" pitchFamily="2" charset="0"/>
            </a:rPr>
            <a:t>By personalization</a:t>
          </a:r>
        </a:p>
      </dsp:txBody>
      <dsp:txXfrm>
        <a:off x="2125133" y="148250"/>
        <a:ext cx="1273486" cy="990600"/>
      </dsp:txXfrm>
    </dsp:sp>
    <dsp:sp modelId="{E4B7B65C-2F40-5A47-AD70-AF1B74787BC1}">
      <dsp:nvSpPr>
        <dsp:cNvPr id="0" name=""/>
        <dsp:cNvSpPr/>
      </dsp:nvSpPr>
      <dsp:spPr>
        <a:xfrm rot="5400000">
          <a:off x="2101476" y="2561140"/>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25EBFC-DCAE-7F4A-886D-38B663348F26}">
      <dsp:nvSpPr>
        <dsp:cNvPr id="0" name=""/>
        <dsp:cNvSpPr/>
      </dsp:nvSpPr>
      <dsp:spPr>
        <a:xfrm>
          <a:off x="1825904" y="1408135"/>
          <a:ext cx="1750966" cy="1225619"/>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rgbClr val="7030A0"/>
              </a:solidFill>
              <a:latin typeface="Segoe Print" panose="02000800000000000000" pitchFamily="2" charset="0"/>
            </a:rPr>
            <a:t>A</a:t>
          </a:r>
          <a:r>
            <a:rPr lang="en-US" sz="1800" kern="1200" dirty="0">
              <a:latin typeface="Segoe Print" panose="02000800000000000000" pitchFamily="2" charset="0"/>
            </a:rPr>
            <a:t>ctions</a:t>
          </a:r>
        </a:p>
      </dsp:txBody>
      <dsp:txXfrm>
        <a:off x="1885745" y="1467976"/>
        <a:ext cx="1631284" cy="1105937"/>
      </dsp:txXfrm>
    </dsp:sp>
    <dsp:sp modelId="{41BC5B89-F3C8-254C-AEF2-DA20EC923EA6}">
      <dsp:nvSpPr>
        <dsp:cNvPr id="0" name=""/>
        <dsp:cNvSpPr/>
      </dsp:nvSpPr>
      <dsp:spPr>
        <a:xfrm>
          <a:off x="3576871" y="1525026"/>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Segoe Print" panose="02000800000000000000" pitchFamily="2" charset="0"/>
            </a:rPr>
            <a:t>By engagement</a:t>
          </a:r>
        </a:p>
      </dsp:txBody>
      <dsp:txXfrm>
        <a:off x="3576871" y="1525026"/>
        <a:ext cx="1273486" cy="990600"/>
      </dsp:txXfrm>
    </dsp:sp>
    <dsp:sp modelId="{FC1012C8-864B-764B-9364-67F11114E66B}">
      <dsp:nvSpPr>
        <dsp:cNvPr id="0" name=""/>
        <dsp:cNvSpPr/>
      </dsp:nvSpPr>
      <dsp:spPr>
        <a:xfrm rot="5400000">
          <a:off x="3553213" y="3937916"/>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3B846E-841F-FB4D-83A7-C64A7AD16CC1}">
      <dsp:nvSpPr>
        <dsp:cNvPr id="0" name=""/>
        <dsp:cNvSpPr/>
      </dsp:nvSpPr>
      <dsp:spPr>
        <a:xfrm>
          <a:off x="3277642" y="2784911"/>
          <a:ext cx="1750966" cy="1225619"/>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rgbClr val="7030A0"/>
              </a:solidFill>
              <a:latin typeface="Segoe Print" panose="02000800000000000000" pitchFamily="2" charset="0"/>
            </a:rPr>
            <a:t>P</a:t>
          </a:r>
          <a:r>
            <a:rPr lang="en-US" sz="1800" kern="1200" dirty="0">
              <a:latin typeface="Segoe Print" panose="02000800000000000000" pitchFamily="2" charset="0"/>
            </a:rPr>
            <a:t>roductivity</a:t>
          </a:r>
        </a:p>
      </dsp:txBody>
      <dsp:txXfrm>
        <a:off x="3337483" y="2844752"/>
        <a:ext cx="1631284" cy="1105937"/>
      </dsp:txXfrm>
    </dsp:sp>
    <dsp:sp modelId="{52677011-5B99-AC44-A7EA-42BE43F83964}">
      <dsp:nvSpPr>
        <dsp:cNvPr id="0" name=""/>
        <dsp:cNvSpPr/>
      </dsp:nvSpPr>
      <dsp:spPr>
        <a:xfrm>
          <a:off x="5028608" y="2901802"/>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Segoe Print" panose="02000800000000000000" pitchFamily="2" charset="0"/>
            </a:rPr>
            <a:t>By personalized recommendation for positive engagement  </a:t>
          </a:r>
        </a:p>
      </dsp:txBody>
      <dsp:txXfrm>
        <a:off x="5028608" y="2901802"/>
        <a:ext cx="1273486" cy="990600"/>
      </dsp:txXfrm>
    </dsp:sp>
    <dsp:sp modelId="{FD48B3A8-7869-894B-B6BE-9996F0ED8318}">
      <dsp:nvSpPr>
        <dsp:cNvPr id="0" name=""/>
        <dsp:cNvSpPr/>
      </dsp:nvSpPr>
      <dsp:spPr>
        <a:xfrm>
          <a:off x="4729379" y="4161686"/>
          <a:ext cx="1750966" cy="1225619"/>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Print" panose="02000800000000000000" pitchFamily="2" charset="0"/>
            </a:rPr>
            <a:t>Revenue</a:t>
          </a:r>
        </a:p>
      </dsp:txBody>
      <dsp:txXfrm>
        <a:off x="4789220" y="4221527"/>
        <a:ext cx="1631284" cy="1105937"/>
      </dsp:txXfrm>
    </dsp:sp>
    <dsp:sp modelId="{AA3BF1F8-9E19-A24A-A30C-C51DD265BECA}">
      <dsp:nvSpPr>
        <dsp:cNvPr id="0" name=""/>
        <dsp:cNvSpPr/>
      </dsp:nvSpPr>
      <dsp:spPr>
        <a:xfrm>
          <a:off x="6480346" y="4278577"/>
          <a:ext cx="1273486"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57150" lvl="1" indent="-57150" algn="l" defTabSz="444500">
            <a:lnSpc>
              <a:spcPct val="90000"/>
            </a:lnSpc>
            <a:spcBef>
              <a:spcPct val="0"/>
            </a:spcBef>
            <a:spcAft>
              <a:spcPct val="15000"/>
            </a:spcAft>
            <a:buChar char="•"/>
          </a:pPr>
          <a:r>
            <a:rPr lang="en-US" sz="1000" kern="1200" dirty="0">
              <a:latin typeface="Segoe Print" panose="02000800000000000000" pitchFamily="2" charset="0"/>
            </a:rPr>
            <a:t>F-A-P results into higher revenue driven by increased customer engagement.</a:t>
          </a:r>
        </a:p>
      </dsp:txBody>
      <dsp:txXfrm>
        <a:off x="6480346" y="4278577"/>
        <a:ext cx="1273486" cy="9906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0.93916</cdr:x>
      <cdr:y>0.41768</cdr:y>
    </cdr:from>
    <cdr:to>
      <cdr:x>0.99622</cdr:x>
      <cdr:y>0.69318</cdr:y>
    </cdr:to>
    <cdr:sp macro="" textlink="">
      <cdr:nvSpPr>
        <cdr:cNvPr id="2" name="TextBox 1">
          <a:extLst xmlns:a="http://schemas.openxmlformats.org/drawingml/2006/main">
            <a:ext uri="{FF2B5EF4-FFF2-40B4-BE49-F238E27FC236}">
              <a16:creationId xmlns:a16="http://schemas.microsoft.com/office/drawing/2014/main" id="{C9F5F184-8A6F-4F86-A1B2-9CD5925D98FF}"/>
            </a:ext>
          </a:extLst>
        </cdr:cNvPr>
        <cdr:cNvSpPr txBox="1"/>
      </cdr:nvSpPr>
      <cdr:spPr>
        <a:xfrm xmlns:a="http://schemas.openxmlformats.org/drawingml/2006/main">
          <a:off x="6583897" y="1662991"/>
          <a:ext cx="400014" cy="1096863"/>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r>
            <a:rPr lang="en-US" sz="1200" dirty="0"/>
            <a:t>Relative Day</a:t>
          </a:r>
          <a:r>
            <a:rPr lang="en-US" sz="1200" baseline="0" dirty="0"/>
            <a:t>s</a:t>
          </a:r>
          <a:endParaRPr lang="en-US" sz="1200" dirty="0"/>
        </a:p>
      </cdr:txBody>
    </cdr:sp>
  </cdr:relSizeAnchor>
  <cdr:relSizeAnchor xmlns:cdr="http://schemas.openxmlformats.org/drawingml/2006/chartDrawing">
    <cdr:from>
      <cdr:x>0</cdr:x>
      <cdr:y>0.31255</cdr:y>
    </cdr:from>
    <cdr:to>
      <cdr:x>0.05706</cdr:x>
      <cdr:y>0.81901</cdr:y>
    </cdr:to>
    <cdr:sp macro="" textlink="">
      <cdr:nvSpPr>
        <cdr:cNvPr id="3" name="TextBox 1">
          <a:extLst xmlns:a="http://schemas.openxmlformats.org/drawingml/2006/main">
            <a:ext uri="{FF2B5EF4-FFF2-40B4-BE49-F238E27FC236}">
              <a16:creationId xmlns:a16="http://schemas.microsoft.com/office/drawing/2014/main" id="{76981BAC-C641-45FF-981F-A07868147F64}"/>
            </a:ext>
          </a:extLst>
        </cdr:cNvPr>
        <cdr:cNvSpPr txBox="1"/>
      </cdr:nvSpPr>
      <cdr:spPr>
        <a:xfrm xmlns:a="http://schemas.openxmlformats.org/drawingml/2006/main">
          <a:off x="-5605153" y="943157"/>
          <a:ext cx="356835" cy="1528288"/>
        </a:xfrm>
        <a:prstGeom xmlns:a="http://schemas.openxmlformats.org/drawingml/2006/main" prst="rect">
          <a:avLst/>
        </a:prstGeom>
      </cdr:spPr>
      <cdr:txBody>
        <a:bodyPr xmlns:a="http://schemas.openxmlformats.org/drawingml/2006/main" vert="vert270"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solidFill>
                <a:schemeClr val="tx1"/>
              </a:solidFill>
              <a:cs typeface="Arial" panose="020B0604020202020204" pitchFamily="34" charset="0"/>
            </a:rPr>
            <a:t>Relative Turnover</a:t>
          </a:r>
        </a:p>
      </cdr:txBody>
    </cdr:sp>
  </cdr:relSizeAnchor>
</c:userShapes>
</file>

<file path=ppt/drawings/drawing2.xml><?xml version="1.0" encoding="utf-8"?>
<c:userShapes xmlns:c="http://schemas.openxmlformats.org/drawingml/2006/chart">
  <cdr:relSizeAnchor xmlns:cdr="http://schemas.openxmlformats.org/drawingml/2006/chartDrawing">
    <cdr:from>
      <cdr:x>0.93916</cdr:x>
      <cdr:y>0.41768</cdr:y>
    </cdr:from>
    <cdr:to>
      <cdr:x>0.99622</cdr:x>
      <cdr:y>0.69318</cdr:y>
    </cdr:to>
    <cdr:sp macro="" textlink="">
      <cdr:nvSpPr>
        <cdr:cNvPr id="2" name="TextBox 1">
          <a:extLst xmlns:a="http://schemas.openxmlformats.org/drawingml/2006/main">
            <a:ext uri="{FF2B5EF4-FFF2-40B4-BE49-F238E27FC236}">
              <a16:creationId xmlns:a16="http://schemas.microsoft.com/office/drawing/2014/main" id="{C9F5F184-8A6F-4F86-A1B2-9CD5925D98FF}"/>
            </a:ext>
          </a:extLst>
        </cdr:cNvPr>
        <cdr:cNvSpPr txBox="1"/>
      </cdr:nvSpPr>
      <cdr:spPr>
        <a:xfrm xmlns:a="http://schemas.openxmlformats.org/drawingml/2006/main">
          <a:off x="6583897" y="1662991"/>
          <a:ext cx="400014" cy="1096863"/>
        </a:xfrm>
        <a:prstGeom xmlns:a="http://schemas.openxmlformats.org/drawingml/2006/main" prst="rect">
          <a:avLst/>
        </a:prstGeom>
      </cdr:spPr>
      <cdr:txBody>
        <a:bodyPr xmlns:a="http://schemas.openxmlformats.org/drawingml/2006/main" vertOverflow="clip" vert="vert270" wrap="square" rtlCol="0"/>
        <a:lstStyle xmlns:a="http://schemas.openxmlformats.org/drawingml/2006/main"/>
        <a:p xmlns:a="http://schemas.openxmlformats.org/drawingml/2006/main">
          <a:r>
            <a:rPr lang="en-US" sz="1200" dirty="0"/>
            <a:t>Relative Day</a:t>
          </a:r>
          <a:r>
            <a:rPr lang="en-US" sz="1200" baseline="0" dirty="0"/>
            <a:t>s</a:t>
          </a:r>
          <a:endParaRPr lang="en-US" sz="1200" dirty="0"/>
        </a:p>
      </cdr:txBody>
    </cdr:sp>
  </cdr:relSizeAnchor>
  <cdr:relSizeAnchor xmlns:cdr="http://schemas.openxmlformats.org/drawingml/2006/chartDrawing">
    <cdr:from>
      <cdr:x>0</cdr:x>
      <cdr:y>0.36225</cdr:y>
    </cdr:from>
    <cdr:to>
      <cdr:x>0.05706</cdr:x>
      <cdr:y>0.72743</cdr:y>
    </cdr:to>
    <cdr:sp macro="" textlink="">
      <cdr:nvSpPr>
        <cdr:cNvPr id="3" name="TextBox 1">
          <a:extLst xmlns:a="http://schemas.openxmlformats.org/drawingml/2006/main">
            <a:ext uri="{FF2B5EF4-FFF2-40B4-BE49-F238E27FC236}">
              <a16:creationId xmlns:a16="http://schemas.microsoft.com/office/drawing/2014/main" id="{76981BAC-C641-45FF-981F-A07868147F64}"/>
            </a:ext>
          </a:extLst>
        </cdr:cNvPr>
        <cdr:cNvSpPr txBox="1"/>
      </cdr:nvSpPr>
      <cdr:spPr>
        <a:xfrm xmlns:a="http://schemas.openxmlformats.org/drawingml/2006/main">
          <a:off x="0" y="1442293"/>
          <a:ext cx="400014" cy="1453925"/>
        </a:xfrm>
        <a:prstGeom xmlns:a="http://schemas.openxmlformats.org/drawingml/2006/main" prst="rect">
          <a:avLst/>
        </a:prstGeom>
      </cdr:spPr>
      <cdr:txBody>
        <a:bodyPr xmlns:a="http://schemas.openxmlformats.org/drawingml/2006/main" vert="vert270"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dirty="0">
              <a:solidFill>
                <a:schemeClr val="tx1"/>
              </a:solidFill>
              <a:cs typeface="Arial" panose="020B0604020202020204" pitchFamily="34" charset="0"/>
            </a:rPr>
            <a:t>Relative Turnover</a:t>
          </a:r>
        </a:p>
      </cdr:txBody>
    </cdr:sp>
  </cdr:relSizeAnchor>
</c:userShapes>
</file>

<file path=ppt/drawings/drawing3.xml><?xml version="1.0" encoding="utf-8"?>
<c:userShapes xmlns:c="http://schemas.openxmlformats.org/drawingml/2006/chart">
  <cdr:relSizeAnchor xmlns:cdr="http://schemas.openxmlformats.org/drawingml/2006/chartDrawing">
    <cdr:from>
      <cdr:x>0.04541</cdr:x>
      <cdr:y>0.62765</cdr:y>
    </cdr:from>
    <cdr:to>
      <cdr:x>0.15894</cdr:x>
      <cdr:y>0.69041</cdr:y>
    </cdr:to>
    <cdr:sp macro="" textlink="">
      <cdr:nvSpPr>
        <cdr:cNvPr id="2" name="TextBox 1">
          <a:extLst xmlns:a="http://schemas.openxmlformats.org/drawingml/2006/main">
            <a:ext uri="{FF2B5EF4-FFF2-40B4-BE49-F238E27FC236}">
              <a16:creationId xmlns:a16="http://schemas.microsoft.com/office/drawing/2014/main" id="{A4F4DFE7-3BC4-4081-8EED-40D41A86B1C7}"/>
            </a:ext>
          </a:extLst>
        </cdr:cNvPr>
        <cdr:cNvSpPr txBox="1"/>
      </cdr:nvSpPr>
      <cdr:spPr>
        <a:xfrm xmlns:a="http://schemas.openxmlformats.org/drawingml/2006/main">
          <a:off x="249385" y="2550759"/>
          <a:ext cx="623516" cy="255057"/>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300" b="1" dirty="0"/>
            <a:t>2-3%</a:t>
          </a:r>
        </a:p>
      </cdr:txBody>
    </cdr:sp>
  </cdr:relSizeAnchor>
  <cdr:relSizeAnchor xmlns:cdr="http://schemas.openxmlformats.org/drawingml/2006/chartDrawing">
    <cdr:from>
      <cdr:x>0.43744</cdr:x>
      <cdr:y>0.18789</cdr:y>
    </cdr:from>
    <cdr:to>
      <cdr:x>0.56256</cdr:x>
      <cdr:y>0.25066</cdr:y>
    </cdr:to>
    <cdr:sp macro="" textlink="">
      <cdr:nvSpPr>
        <cdr:cNvPr id="3"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2402414" y="763600"/>
          <a:ext cx="687200" cy="25509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3-4%</a:t>
          </a:r>
        </a:p>
      </cdr:txBody>
    </cdr:sp>
  </cdr:relSizeAnchor>
  <cdr:relSizeAnchor xmlns:cdr="http://schemas.openxmlformats.org/drawingml/2006/chartDrawing">
    <cdr:from>
      <cdr:x>0.24218</cdr:x>
      <cdr:y>0.41742</cdr:y>
    </cdr:from>
    <cdr:to>
      <cdr:x>0.36379</cdr:x>
      <cdr:y>0.48018</cdr:y>
    </cdr:to>
    <cdr:sp macro="" textlink="">
      <cdr:nvSpPr>
        <cdr:cNvPr id="4"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1330038" y="1696386"/>
          <a:ext cx="667927" cy="25505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3-4%</a:t>
          </a:r>
        </a:p>
      </cdr:txBody>
    </cdr:sp>
  </cdr:relSizeAnchor>
  <cdr:relSizeAnchor xmlns:cdr="http://schemas.openxmlformats.org/drawingml/2006/chartDrawing">
    <cdr:from>
      <cdr:x>0.64974</cdr:x>
      <cdr:y>0.14097</cdr:y>
    </cdr:from>
    <cdr:to>
      <cdr:x>0.7491</cdr:x>
      <cdr:y>0.20373</cdr:y>
    </cdr:to>
    <cdr:sp macro="" textlink="">
      <cdr:nvSpPr>
        <cdr:cNvPr id="5"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3568376" y="572902"/>
          <a:ext cx="545688" cy="25505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1%</a:t>
          </a:r>
        </a:p>
      </cdr:txBody>
    </cdr:sp>
  </cdr:relSizeAnchor>
  <cdr:relSizeAnchor xmlns:cdr="http://schemas.openxmlformats.org/drawingml/2006/chartDrawing">
    <cdr:from>
      <cdr:x>0.79884</cdr:x>
      <cdr:y>0.15497</cdr:y>
    </cdr:from>
    <cdr:to>
      <cdr:x>0.97808</cdr:x>
      <cdr:y>0.21773</cdr:y>
    </cdr:to>
    <cdr:sp macro="" textlink="">
      <cdr:nvSpPr>
        <cdr:cNvPr id="6"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4387275" y="629806"/>
          <a:ext cx="984353" cy="25505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10-11%</a:t>
          </a:r>
        </a:p>
      </cdr:txBody>
    </cdr:sp>
  </cdr:relSizeAnchor>
</c:userShapes>
</file>

<file path=ppt/drawings/drawing4.xml><?xml version="1.0" encoding="utf-8"?>
<c:userShapes xmlns:c="http://schemas.openxmlformats.org/drawingml/2006/chart">
  <cdr:relSizeAnchor xmlns:cdr="http://schemas.openxmlformats.org/drawingml/2006/chartDrawing">
    <cdr:from>
      <cdr:x>0.04282</cdr:x>
      <cdr:y>0.62142</cdr:y>
    </cdr:from>
    <cdr:to>
      <cdr:x>0.16516</cdr:x>
      <cdr:y>0.7113</cdr:y>
    </cdr:to>
    <cdr:sp macro="" textlink="">
      <cdr:nvSpPr>
        <cdr:cNvPr id="2" name="TextBox 1">
          <a:extLst xmlns:a="http://schemas.openxmlformats.org/drawingml/2006/main">
            <a:ext uri="{FF2B5EF4-FFF2-40B4-BE49-F238E27FC236}">
              <a16:creationId xmlns:a16="http://schemas.microsoft.com/office/drawing/2014/main" id="{A4F4DFE7-3BC4-4081-8EED-40D41A86B1C7}"/>
            </a:ext>
          </a:extLst>
        </cdr:cNvPr>
        <cdr:cNvSpPr txBox="1"/>
      </cdr:nvSpPr>
      <cdr:spPr>
        <a:xfrm xmlns:a="http://schemas.openxmlformats.org/drawingml/2006/main">
          <a:off x="245183" y="2642617"/>
          <a:ext cx="700613" cy="38223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ctr"/>
          <a:r>
            <a:rPr lang="en-US" sz="1300" b="1" dirty="0"/>
            <a:t>2-3%</a:t>
          </a:r>
        </a:p>
      </cdr:txBody>
    </cdr:sp>
  </cdr:relSizeAnchor>
  <cdr:relSizeAnchor xmlns:cdr="http://schemas.openxmlformats.org/drawingml/2006/chartDrawing">
    <cdr:from>
      <cdr:x>0.42827</cdr:x>
      <cdr:y>0.20891</cdr:y>
    </cdr:from>
    <cdr:to>
      <cdr:x>0.54181</cdr:x>
      <cdr:y>0.27531</cdr:y>
    </cdr:to>
    <cdr:sp macro="" textlink="">
      <cdr:nvSpPr>
        <cdr:cNvPr id="3"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2452525" y="888407"/>
          <a:ext cx="650158" cy="28237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4-5%</a:t>
          </a:r>
        </a:p>
      </cdr:txBody>
    </cdr:sp>
  </cdr:relSizeAnchor>
  <cdr:relSizeAnchor xmlns:cdr="http://schemas.openxmlformats.org/drawingml/2006/chartDrawing">
    <cdr:from>
      <cdr:x>0.21367</cdr:x>
      <cdr:y>0.47198</cdr:y>
    </cdr:from>
    <cdr:to>
      <cdr:x>0.37574</cdr:x>
      <cdr:y>0.54254</cdr:y>
    </cdr:to>
    <cdr:sp macro="" textlink="">
      <cdr:nvSpPr>
        <cdr:cNvPr id="4"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1223591" y="2007109"/>
          <a:ext cx="928116" cy="300075"/>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2-3%</a:t>
          </a:r>
        </a:p>
      </cdr:txBody>
    </cdr:sp>
  </cdr:relSizeAnchor>
  <cdr:relSizeAnchor xmlns:cdr="http://schemas.openxmlformats.org/drawingml/2006/chartDrawing">
    <cdr:from>
      <cdr:x>0.62385</cdr:x>
      <cdr:y>0.14729</cdr:y>
    </cdr:from>
    <cdr:to>
      <cdr:x>0.72321</cdr:x>
      <cdr:y>0.21717</cdr:y>
    </cdr:to>
    <cdr:sp macro="" textlink="">
      <cdr:nvSpPr>
        <cdr:cNvPr id="5"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3572496" y="626365"/>
          <a:ext cx="568990" cy="297180"/>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1%</a:t>
          </a:r>
        </a:p>
      </cdr:txBody>
    </cdr:sp>
  </cdr:relSizeAnchor>
  <cdr:relSizeAnchor xmlns:cdr="http://schemas.openxmlformats.org/drawingml/2006/chartDrawing">
    <cdr:from>
      <cdr:x>0.78444</cdr:x>
      <cdr:y>0.14407</cdr:y>
    </cdr:from>
    <cdr:to>
      <cdr:x>0.93214</cdr:x>
      <cdr:y>0.21502</cdr:y>
    </cdr:to>
    <cdr:sp macro="" textlink="">
      <cdr:nvSpPr>
        <cdr:cNvPr id="6" name="TextBox 1">
          <a:extLst xmlns:a="http://schemas.openxmlformats.org/drawingml/2006/main">
            <a:ext uri="{FF2B5EF4-FFF2-40B4-BE49-F238E27FC236}">
              <a16:creationId xmlns:a16="http://schemas.microsoft.com/office/drawing/2014/main" id="{00BEBC37-1156-4ABE-9270-E8C530E73441}"/>
            </a:ext>
          </a:extLst>
        </cdr:cNvPr>
        <cdr:cNvSpPr txBox="1"/>
      </cdr:nvSpPr>
      <cdr:spPr>
        <a:xfrm xmlns:a="http://schemas.openxmlformats.org/drawingml/2006/main">
          <a:off x="4492119" y="612649"/>
          <a:ext cx="845820" cy="301752"/>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en-US" sz="1300" b="1" dirty="0"/>
            <a:t>12-13%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EB83E7-8810-E845-81EC-1127302750F1}" type="datetimeFigureOut">
              <a:rPr lang="en-US" smtClean="0"/>
              <a:t>9/26/2020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78EC7-5053-7841-A349-18B2BD0C3373}" type="slidenum">
              <a:rPr lang="en-US" smtClean="0"/>
              <a:t>‹#›</a:t>
            </a:fld>
            <a:endParaRPr lang="en-US"/>
          </a:p>
        </p:txBody>
      </p:sp>
    </p:spTree>
    <p:extLst>
      <p:ext uri="{BB962C8B-B14F-4D97-AF65-F5344CB8AC3E}">
        <p14:creationId xmlns:p14="http://schemas.microsoft.com/office/powerpoint/2010/main" val="141262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AA0128FA-EAAE-A54F-9C9A-922D27E71A86}" type="datetime1">
              <a:rPr lang="en-US" smtClean="0"/>
              <a:t>9/26/2020</a:t>
            </a:fld>
            <a:endParaRPr lang="en-US" dirty="0"/>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lvl1pPr>
              <a:defRPr>
                <a:solidFill>
                  <a:schemeClr val="tx2">
                    <a:lumMod val="75000"/>
                  </a:schemeClr>
                </a:solidFill>
                <a:latin typeface="Segoe Print" panose="02000800000000000000" pitchFamily="2" charset="0"/>
              </a:defRPr>
            </a:lvl1pPr>
          </a:lstStyle>
          <a:p>
            <a:r>
              <a:rPr lang="en-US" dirty="0"/>
              <a:t>Prepared By - Dhyan Shah, MS Data Science                                                                                                       </a:t>
            </a:r>
          </a:p>
        </p:txBody>
      </p:sp>
    </p:spTree>
    <p:extLst>
      <p:ext uri="{BB962C8B-B14F-4D97-AF65-F5344CB8AC3E}">
        <p14:creationId xmlns:p14="http://schemas.microsoft.com/office/powerpoint/2010/main" val="4286736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6929DA4F-D560-8149-A587-35C51EE98203}" type="datetime1">
              <a:rPr lang="en-US" smtClean="0"/>
              <a:t>9/26/2020</a:t>
            </a:fld>
            <a:endParaRPr lang="en-US"/>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233306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1B861A5E-3FBC-D749-9DE3-0B2151ED01FE}" type="datetime1">
              <a:rPr lang="en-US" smtClean="0"/>
              <a:t>9/26/2020</a:t>
            </a:fld>
            <a:endParaRPr lang="en-US"/>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a:prstGeom prst="rect">
            <a:avLst/>
          </a:prstGeom>
        </p:spPr>
        <p:txBody>
          <a:bodyPr/>
          <a:lstStyle/>
          <a:p>
            <a:fld id="{34B7E4EF-A1BD-40F4-AB7B-04F084DD991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9281116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22126540-5B69-7F46-A1A4-6C7DA23F1427}" type="datetime1">
              <a:rPr lang="en-US" smtClean="0"/>
              <a:t>9/26/2020</a:t>
            </a:fld>
            <a:endParaRPr lang="en-US"/>
          </a:p>
        </p:txBody>
      </p:sp>
      <p:sp>
        <p:nvSpPr>
          <p:cNvPr id="6" name="Footer Placeholder 5"/>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81334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FDE16E67-DEAD-7E42-BCF3-86AD0F072CBD}" type="datetime1">
              <a:rPr lang="en-US" smtClean="0"/>
              <a:t>9/26/2020</a:t>
            </a:fld>
            <a:endParaRPr lang="en-US"/>
          </a:p>
        </p:txBody>
      </p:sp>
      <p:sp>
        <p:nvSpPr>
          <p:cNvPr id="6" name="Footer Placeholder 5"/>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34B7E4EF-A1BD-40F4-AB7B-04F084DD991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7594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78796F34-D256-064E-8E98-3152881F456B}" type="datetime1">
              <a:rPr lang="en-US" smtClean="0"/>
              <a:t>9/26/2020</a:t>
            </a:fld>
            <a:endParaRPr lang="en-US"/>
          </a:p>
        </p:txBody>
      </p:sp>
      <p:sp>
        <p:nvSpPr>
          <p:cNvPr id="6" name="Footer Placeholder 5"/>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078103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B5A1934B-844C-9545-9C39-1DAEF086B4D1}" type="datetime1">
              <a:rPr lang="en-US" smtClean="0"/>
              <a:t>9/26/2020</a:t>
            </a:fld>
            <a:endParaRPr lang="en-US"/>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787782"/>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585986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952635D7-1866-E443-844B-9D677757C8FA}" type="datetime1">
              <a:rPr lang="en-US" smtClean="0"/>
              <a:t>9/26/2020</a:t>
            </a:fld>
            <a:endParaRPr lang="en-US"/>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787782"/>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25825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8ADD1A91-E8E3-1D4C-AF24-E2A279D19AC7}" type="datetime1">
              <a:rPr lang="en-US" smtClean="0"/>
              <a:t>9/26/2020</a:t>
            </a:fld>
            <a:endParaRPr lang="en-US"/>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p>
        </p:txBody>
      </p:sp>
    </p:spTree>
    <p:extLst>
      <p:ext uri="{BB962C8B-B14F-4D97-AF65-F5344CB8AC3E}">
        <p14:creationId xmlns:p14="http://schemas.microsoft.com/office/powerpoint/2010/main" val="1923338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0361612" y="6130437"/>
            <a:ext cx="1146283" cy="370396"/>
          </a:xfrm>
          <a:prstGeom prst="rect">
            <a:avLst/>
          </a:prstGeom>
        </p:spPr>
        <p:txBody>
          <a:bodyPr/>
          <a:lstStyle/>
          <a:p>
            <a:fld id="{DB02900C-63EA-D840-AFA0-43EAB60DADA1}" type="datetime1">
              <a:rPr lang="en-US" smtClean="0"/>
              <a:t>9/26/2020</a:t>
            </a:fld>
            <a:endParaRPr lang="en-US" dirty="0"/>
          </a:p>
        </p:txBody>
      </p:sp>
      <p:sp>
        <p:nvSpPr>
          <p:cNvPr id="5" name="Footer Placeholder 4"/>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Tree>
    <p:extLst>
      <p:ext uri="{BB962C8B-B14F-4D97-AF65-F5344CB8AC3E}">
        <p14:creationId xmlns:p14="http://schemas.microsoft.com/office/powerpoint/2010/main" val="2336776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FFBCC7F0-1AFE-C94A-85A3-C66C1BDAD162}" type="datetime1">
              <a:rPr lang="en-US" smtClean="0"/>
              <a:t>9/26/2020</a:t>
            </a:fld>
            <a:endParaRPr lang="en-US"/>
          </a:p>
        </p:txBody>
      </p:sp>
      <p:sp>
        <p:nvSpPr>
          <p:cNvPr id="6" name="Footer Placeholder 5"/>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p>
        </p:txBody>
      </p:sp>
    </p:spTree>
    <p:extLst>
      <p:ext uri="{BB962C8B-B14F-4D97-AF65-F5344CB8AC3E}">
        <p14:creationId xmlns:p14="http://schemas.microsoft.com/office/powerpoint/2010/main" val="1227654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0361612" y="6130437"/>
            <a:ext cx="1146283" cy="370396"/>
          </a:xfrm>
          <a:prstGeom prst="rect">
            <a:avLst/>
          </a:prstGeom>
        </p:spPr>
        <p:txBody>
          <a:bodyPr/>
          <a:lstStyle/>
          <a:p>
            <a:fld id="{26D49F69-A358-BD4B-A485-C0E8609F3EFA}" type="datetime1">
              <a:rPr lang="en-US" smtClean="0"/>
              <a:t>9/26/2020</a:t>
            </a:fld>
            <a:endParaRPr lang="en-US"/>
          </a:p>
        </p:txBody>
      </p:sp>
      <p:sp>
        <p:nvSpPr>
          <p:cNvPr id="8" name="Footer Placeholder 7"/>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endParaRPr lang="en-US" dirty="0"/>
          </a:p>
        </p:txBody>
      </p:sp>
    </p:spTree>
    <p:extLst>
      <p:ext uri="{BB962C8B-B14F-4D97-AF65-F5344CB8AC3E}">
        <p14:creationId xmlns:p14="http://schemas.microsoft.com/office/powerpoint/2010/main" val="2720111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0361612" y="6130437"/>
            <a:ext cx="1146283" cy="370396"/>
          </a:xfrm>
          <a:prstGeom prst="rect">
            <a:avLst/>
          </a:prstGeom>
        </p:spPr>
        <p:txBody>
          <a:bodyPr/>
          <a:lstStyle/>
          <a:p>
            <a:fld id="{B0ECC2F2-5B2A-3744-AD33-4E7EF9B95317}" type="datetime1">
              <a:rPr lang="en-US" smtClean="0"/>
              <a:t>9/26/2020</a:t>
            </a:fld>
            <a:endParaRPr lang="en-US"/>
          </a:p>
        </p:txBody>
      </p:sp>
      <p:sp>
        <p:nvSpPr>
          <p:cNvPr id="4" name="Footer Placeholder 3"/>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p>
        </p:txBody>
      </p:sp>
    </p:spTree>
    <p:extLst>
      <p:ext uri="{BB962C8B-B14F-4D97-AF65-F5344CB8AC3E}">
        <p14:creationId xmlns:p14="http://schemas.microsoft.com/office/powerpoint/2010/main" val="3522229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363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3A83D8B7-F5B7-A740-9937-300D3E94EAF2}" type="datetime1">
              <a:rPr lang="en-US" smtClean="0"/>
              <a:t>9/26/2020</a:t>
            </a:fld>
            <a:endParaRPr lang="en-US"/>
          </a:p>
        </p:txBody>
      </p:sp>
      <p:sp>
        <p:nvSpPr>
          <p:cNvPr id="6" name="Footer Placeholder 5"/>
          <p:cNvSpPr>
            <a:spLocks noGrp="1"/>
          </p:cNvSpPr>
          <p:nvPr>
            <p:ph type="ftr" sz="quarter" idx="11"/>
          </p:nvPr>
        </p:nvSpPr>
        <p:spPr>
          <a:xfrm>
            <a:off x="2589212" y="6135808"/>
            <a:ext cx="7619999" cy="365125"/>
          </a:xfrm>
          <a:prstGeom prst="rect">
            <a:avLst/>
          </a:prstGeom>
        </p:spPr>
        <p:txBody>
          <a:bodyPr/>
          <a:lstStyle/>
          <a:p>
            <a:r>
              <a:rPr lang="en-US"/>
              <a:t>Developed By - Dhyan Shah, MS Data Science                                                                                                                                                      ‹#›</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787782"/>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77029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361612" y="6130437"/>
            <a:ext cx="1146283" cy="370396"/>
          </a:xfrm>
          <a:prstGeom prst="rect">
            <a:avLst/>
          </a:prstGeom>
        </p:spPr>
        <p:txBody>
          <a:bodyPr/>
          <a:lstStyle/>
          <a:p>
            <a:fld id="{E44BFC90-7A25-4B41-9A48-BBD5F2370092}" type="datetime1">
              <a:rPr lang="en-US" smtClean="0"/>
              <a:t>9/26/2020</a:t>
            </a:fld>
            <a:endParaRPr lang="en-US" dirty="0"/>
          </a:p>
        </p:txBody>
      </p:sp>
      <p:sp>
        <p:nvSpPr>
          <p:cNvPr id="6" name="Footer Placeholder 5"/>
          <p:cNvSpPr>
            <a:spLocks noGrp="1"/>
          </p:cNvSpPr>
          <p:nvPr>
            <p:ph type="ftr" sz="quarter" idx="11"/>
          </p:nvPr>
        </p:nvSpPr>
        <p:spPr>
          <a:xfrm>
            <a:off x="2589212" y="6135808"/>
            <a:ext cx="7619999" cy="365125"/>
          </a:xfrm>
          <a:prstGeom prst="rect">
            <a:avLst/>
          </a:prstGeom>
        </p:spPr>
        <p:txBody>
          <a:bodyPr/>
          <a:lstStyle/>
          <a:p>
            <a:pPr algn="l"/>
            <a:r>
              <a:rPr lang="en-US"/>
              <a:t>Developed By - Dhyan Shah, MS Data Science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a:prstGeom prst="rect">
            <a:avLst/>
          </a:prstGeom>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4097474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5663705"/>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Lst>
  <p:hf hd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diagramLayout" Target="../diagrams/layout3.xml"/><Relationship Id="rId18" Type="http://schemas.openxmlformats.org/officeDocument/2006/relationships/image" Target="../media/image34.svg"/><Relationship Id="rId3" Type="http://schemas.openxmlformats.org/officeDocument/2006/relationships/image" Target="../media/image24.svg"/><Relationship Id="rId21" Type="http://schemas.openxmlformats.org/officeDocument/2006/relationships/image" Target="../media/image37.png"/><Relationship Id="rId7" Type="http://schemas.openxmlformats.org/officeDocument/2006/relationships/image" Target="../media/image28.svg"/><Relationship Id="rId12" Type="http://schemas.openxmlformats.org/officeDocument/2006/relationships/diagramData" Target="../diagrams/data3.xml"/><Relationship Id="rId17" Type="http://schemas.openxmlformats.org/officeDocument/2006/relationships/image" Target="../media/image33.png"/><Relationship Id="rId2" Type="http://schemas.openxmlformats.org/officeDocument/2006/relationships/image" Target="../media/image23.png"/><Relationship Id="rId16" Type="http://schemas.microsoft.com/office/2007/relationships/diagramDrawing" Target="../diagrams/drawing3.xml"/><Relationship Id="rId20"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5" Type="http://schemas.openxmlformats.org/officeDocument/2006/relationships/diagramColors" Target="../diagrams/colors3.xml"/><Relationship Id="rId10" Type="http://schemas.openxmlformats.org/officeDocument/2006/relationships/image" Target="../media/image31.png"/><Relationship Id="rId19" Type="http://schemas.openxmlformats.org/officeDocument/2006/relationships/image" Target="../media/image35.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diagramQuickStyle" Target="../diagrams/quickStyle3.xml"/><Relationship Id="rId22" Type="http://schemas.openxmlformats.org/officeDocument/2006/relationships/image" Target="../media/image38.svg"/></Relationships>
</file>

<file path=ppt/slides/_rels/slide17.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9.png"/><Relationship Id="rId18" Type="http://schemas.openxmlformats.org/officeDocument/2006/relationships/image" Target="../media/image44.svg"/><Relationship Id="rId26" Type="http://schemas.openxmlformats.org/officeDocument/2006/relationships/image" Target="../media/image52.png"/><Relationship Id="rId3" Type="http://schemas.openxmlformats.org/officeDocument/2006/relationships/image" Target="../media/image23.png"/><Relationship Id="rId21" Type="http://schemas.openxmlformats.org/officeDocument/2006/relationships/image" Target="../media/image47.svg"/><Relationship Id="rId34" Type="http://schemas.openxmlformats.org/officeDocument/2006/relationships/image" Target="../media/image60.png"/><Relationship Id="rId7" Type="http://schemas.openxmlformats.org/officeDocument/2006/relationships/image" Target="../media/image27.png"/><Relationship Id="rId12" Type="http://schemas.openxmlformats.org/officeDocument/2006/relationships/image" Target="../media/image34.svg"/><Relationship Id="rId17" Type="http://schemas.openxmlformats.org/officeDocument/2006/relationships/image" Target="../media/image43.png"/><Relationship Id="rId25" Type="http://schemas.openxmlformats.org/officeDocument/2006/relationships/image" Target="../media/image51.svg"/><Relationship Id="rId33" Type="http://schemas.openxmlformats.org/officeDocument/2006/relationships/image" Target="../media/image59.png"/><Relationship Id="rId2" Type="http://schemas.openxmlformats.org/officeDocument/2006/relationships/image" Target="../media/image1.png"/><Relationship Id="rId16" Type="http://schemas.openxmlformats.org/officeDocument/2006/relationships/image" Target="../media/image42.svg"/><Relationship Id="rId20" Type="http://schemas.openxmlformats.org/officeDocument/2006/relationships/image" Target="../media/image46.png"/><Relationship Id="rId29" Type="http://schemas.openxmlformats.org/officeDocument/2006/relationships/image" Target="../media/image55.tiff"/><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3.png"/><Relationship Id="rId24" Type="http://schemas.openxmlformats.org/officeDocument/2006/relationships/image" Target="../media/image50.png"/><Relationship Id="rId32" Type="http://schemas.openxmlformats.org/officeDocument/2006/relationships/image" Target="../media/image58.png"/><Relationship Id="rId5" Type="http://schemas.openxmlformats.org/officeDocument/2006/relationships/image" Target="../media/image25.png"/><Relationship Id="rId15" Type="http://schemas.openxmlformats.org/officeDocument/2006/relationships/image" Target="../media/image41.png"/><Relationship Id="rId23" Type="http://schemas.openxmlformats.org/officeDocument/2006/relationships/image" Target="../media/image49.svg"/><Relationship Id="rId28" Type="http://schemas.openxmlformats.org/officeDocument/2006/relationships/image" Target="../media/image54.png"/><Relationship Id="rId10" Type="http://schemas.openxmlformats.org/officeDocument/2006/relationships/image" Target="../media/image30.svg"/><Relationship Id="rId19" Type="http://schemas.openxmlformats.org/officeDocument/2006/relationships/image" Target="../media/image45.tiff"/><Relationship Id="rId31" Type="http://schemas.openxmlformats.org/officeDocument/2006/relationships/image" Target="../media/image57.pn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40.svg"/><Relationship Id="rId22" Type="http://schemas.openxmlformats.org/officeDocument/2006/relationships/image" Target="../media/image48.png"/><Relationship Id="rId27" Type="http://schemas.openxmlformats.org/officeDocument/2006/relationships/image" Target="../media/image53.png"/><Relationship Id="rId30" Type="http://schemas.openxmlformats.org/officeDocument/2006/relationships/image" Target="../media/image56.tif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3" Type="http://schemas.openxmlformats.org/officeDocument/2006/relationships/diagramData" Target="../diagrams/data5.xml"/><Relationship Id="rId21" Type="http://schemas.openxmlformats.org/officeDocument/2006/relationships/diagramColors" Target="../diagrams/colors8.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image" Target="../media/image1.png"/><Relationship Id="rId16" Type="http://schemas.openxmlformats.org/officeDocument/2006/relationships/diagramColors" Target="../diagrams/colors7.xml"/><Relationship Id="rId20" Type="http://schemas.openxmlformats.org/officeDocument/2006/relationships/diagramQuickStyle" Target="../diagrams/quickStyle8.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19" Type="http://schemas.openxmlformats.org/officeDocument/2006/relationships/diagramLayout" Target="../diagrams/layout8.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9.png"/><Relationship Id="rId7" Type="http://schemas.openxmlformats.org/officeDocument/2006/relationships/image" Target="../media/image8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105.png"/><Relationship Id="rId11" Type="http://schemas.openxmlformats.org/officeDocument/2006/relationships/image" Target="../media/image110.svg"/><Relationship Id="rId5" Type="http://schemas.openxmlformats.org/officeDocument/2006/relationships/image" Target="../media/image104.sv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sv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21.png"/><Relationship Id="rId18" Type="http://schemas.openxmlformats.org/officeDocument/2006/relationships/image" Target="../media/image126.svg"/><Relationship Id="rId3" Type="http://schemas.openxmlformats.org/officeDocument/2006/relationships/image" Target="../media/image111.png"/><Relationship Id="rId21" Type="http://schemas.openxmlformats.org/officeDocument/2006/relationships/image" Target="../media/image129.pn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5.png"/><Relationship Id="rId2" Type="http://schemas.openxmlformats.org/officeDocument/2006/relationships/image" Target="../media/image1.png"/><Relationship Id="rId16" Type="http://schemas.openxmlformats.org/officeDocument/2006/relationships/image" Target="../media/image124.svg"/><Relationship Id="rId20" Type="http://schemas.openxmlformats.org/officeDocument/2006/relationships/image" Target="../media/image128.svg"/><Relationship Id="rId1" Type="http://schemas.openxmlformats.org/officeDocument/2006/relationships/slideLayout" Target="../slideLayouts/slideLayout7.xml"/><Relationship Id="rId6" Type="http://schemas.openxmlformats.org/officeDocument/2006/relationships/image" Target="../media/image114.sv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3.png"/><Relationship Id="rId10" Type="http://schemas.openxmlformats.org/officeDocument/2006/relationships/image" Target="../media/image118.svg"/><Relationship Id="rId19" Type="http://schemas.openxmlformats.org/officeDocument/2006/relationships/image" Target="../media/image127.png"/><Relationship Id="rId4" Type="http://schemas.openxmlformats.org/officeDocument/2006/relationships/image" Target="../media/image112.svg"/><Relationship Id="rId9" Type="http://schemas.openxmlformats.org/officeDocument/2006/relationships/image" Target="../media/image117.png"/><Relationship Id="rId14" Type="http://schemas.openxmlformats.org/officeDocument/2006/relationships/image" Target="../media/image122.svg"/></Relationships>
</file>

<file path=ppt/slides/_rels/slide3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3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FB024CE-7414-4E71-844D-107044E28817}"/>
              </a:ext>
            </a:extLst>
          </p:cNvPr>
          <p:cNvSpPr>
            <a:spLocks noGrp="1"/>
          </p:cNvSpPr>
          <p:nvPr>
            <p:ph type="ctrTitle"/>
          </p:nvPr>
        </p:nvSpPr>
        <p:spPr>
          <a:xfrm>
            <a:off x="292856" y="1713965"/>
            <a:ext cx="4054020" cy="2082211"/>
          </a:xfrm>
        </p:spPr>
        <p:txBody>
          <a:bodyPr>
            <a:normAutofit fontScale="90000"/>
          </a:bodyPr>
          <a:lstStyle/>
          <a:p>
            <a:pPr algn="ctr"/>
            <a:br>
              <a:rPr lang="en-US" sz="4400" b="1" dirty="0">
                <a:solidFill>
                  <a:srgbClr val="FEFFFF"/>
                </a:solidFill>
                <a:latin typeface="Segoe Print" panose="02000800000000000000" pitchFamily="2" charset="0"/>
                <a:ea typeface="+mn-ea"/>
                <a:cs typeface="+mn-cs"/>
              </a:rPr>
            </a:br>
            <a:br>
              <a:rPr lang="en-US" sz="6000" b="1" dirty="0">
                <a:solidFill>
                  <a:srgbClr val="FEFFFF"/>
                </a:solidFill>
                <a:latin typeface="Segoe Print" panose="02000800000000000000" pitchFamily="2" charset="0"/>
                <a:ea typeface="+mn-ea"/>
                <a:cs typeface="+mn-cs"/>
              </a:rPr>
            </a:br>
            <a:r>
              <a:rPr lang="en-US" sz="6000" b="1" dirty="0">
                <a:solidFill>
                  <a:srgbClr val="FEFFFF"/>
                </a:solidFill>
                <a:latin typeface="Segoe Print" panose="02000800000000000000" pitchFamily="2" charset="0"/>
                <a:ea typeface="+mn-ea"/>
                <a:cs typeface="+mn-cs"/>
              </a:rPr>
              <a:t>Retail Makeover</a:t>
            </a:r>
          </a:p>
        </p:txBody>
      </p:sp>
      <p:sp>
        <p:nvSpPr>
          <p:cNvPr id="14"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3C962117-8BDD-4EED-A00A-9C6DAB76B9C0}"/>
              </a:ext>
            </a:extLst>
          </p:cNvPr>
          <p:cNvSpPr>
            <a:spLocks noGrp="1"/>
          </p:cNvSpPr>
          <p:nvPr>
            <p:ph type="subTitle" idx="1"/>
          </p:nvPr>
        </p:nvSpPr>
        <p:spPr>
          <a:xfrm>
            <a:off x="4639733" y="3921953"/>
            <a:ext cx="6264612" cy="544260"/>
          </a:xfrm>
        </p:spPr>
        <p:txBody>
          <a:bodyPr anchor="ctr">
            <a:noAutofit/>
          </a:bodyPr>
          <a:lstStyle/>
          <a:p>
            <a:pPr algn="ctr">
              <a:spcBef>
                <a:spcPct val="0"/>
              </a:spcBef>
              <a:spcAft>
                <a:spcPts val="600"/>
              </a:spcAft>
            </a:pPr>
            <a:r>
              <a:rPr lang="en-US" sz="3200" dirty="0">
                <a:solidFill>
                  <a:schemeClr val="tx1"/>
                </a:solidFill>
                <a:latin typeface="Arial" panose="020B0604020202020204" pitchFamily="34" charset="0"/>
                <a:cs typeface="Arial" panose="020B0604020202020204" pitchFamily="34" charset="0"/>
              </a:rPr>
              <a:t>Business Case Study</a:t>
            </a:r>
          </a:p>
        </p:txBody>
      </p:sp>
      <p:pic>
        <p:nvPicPr>
          <p:cNvPr id="5" name="Picture 4">
            <a:extLst>
              <a:ext uri="{FF2B5EF4-FFF2-40B4-BE49-F238E27FC236}">
                <a16:creationId xmlns:a16="http://schemas.microsoft.com/office/drawing/2014/main" id="{6730463E-5E6C-4840-8369-C563E13C0C0B}"/>
              </a:ext>
            </a:extLst>
          </p:cNvPr>
          <p:cNvPicPr>
            <a:picLocks noChangeAspect="1"/>
          </p:cNvPicPr>
          <p:nvPr/>
        </p:nvPicPr>
        <p:blipFill rotWithShape="1">
          <a:blip r:embed="rId2"/>
          <a:srcRect t="15502" b="18769"/>
          <a:stretch/>
        </p:blipFill>
        <p:spPr>
          <a:xfrm>
            <a:off x="5678518" y="758768"/>
            <a:ext cx="5640502" cy="3707445"/>
          </a:xfrm>
          <a:prstGeom prst="rect">
            <a:avLst/>
          </a:prstGeom>
        </p:spPr>
      </p:pic>
      <p:sp>
        <p:nvSpPr>
          <p:cNvPr id="6" name="Rectangle 5">
            <a:extLst>
              <a:ext uri="{FF2B5EF4-FFF2-40B4-BE49-F238E27FC236}">
                <a16:creationId xmlns:a16="http://schemas.microsoft.com/office/drawing/2014/main" id="{3725D9AE-83A0-4DFB-A0E9-8095117E5462}"/>
              </a:ext>
            </a:extLst>
          </p:cNvPr>
          <p:cNvSpPr/>
          <p:nvPr/>
        </p:nvSpPr>
        <p:spPr>
          <a:xfrm>
            <a:off x="348813" y="5276864"/>
            <a:ext cx="3942105" cy="369332"/>
          </a:xfrm>
          <a:prstGeom prst="rect">
            <a:avLst/>
          </a:prstGeom>
        </p:spPr>
        <p:txBody>
          <a:bodyPr wrap="none">
            <a:spAutoFit/>
          </a:bodyPr>
          <a:lstStyle/>
          <a:p>
            <a:r>
              <a:rPr lang="en-US" dirty="0">
                <a:latin typeface="Segoe Print" panose="02000800000000000000" pitchFamily="2" charset="0"/>
              </a:rPr>
              <a:t>Why “Digital” is the New Black!</a:t>
            </a:r>
            <a:endParaRPr lang="en-US" dirty="0"/>
          </a:p>
        </p:txBody>
      </p:sp>
    </p:spTree>
    <p:extLst>
      <p:ext uri="{BB962C8B-B14F-4D97-AF65-F5344CB8AC3E}">
        <p14:creationId xmlns:p14="http://schemas.microsoft.com/office/powerpoint/2010/main" val="3137635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BF61E0-D54F-49DE-B1DE-A5873765809D}"/>
              </a:ext>
            </a:extLst>
          </p:cNvPr>
          <p:cNvPicPr>
            <a:picLocks noChangeAspect="1"/>
          </p:cNvPicPr>
          <p:nvPr/>
        </p:nvPicPr>
        <p:blipFill rotWithShape="1">
          <a:blip r:embed="rId2">
            <a:alphaModFix amt="5000"/>
          </a:blip>
          <a:srcRect t="16774"/>
          <a:stretch/>
        </p:blipFill>
        <p:spPr>
          <a:xfrm>
            <a:off x="-172145" y="-9446"/>
            <a:ext cx="1415523" cy="1104999"/>
          </a:xfrm>
          <a:prstGeom prst="rect">
            <a:avLst/>
          </a:prstGeom>
          <a:effectLst>
            <a:outerShdw blurRad="50800" dir="5400000" algn="ctr" rotWithShape="0">
              <a:srgbClr val="000000">
                <a:alpha val="39000"/>
              </a:srgbClr>
            </a:outerShdw>
            <a:reflection endPos="0" dist="50800" dir="5400000" sy="-100000" algn="bl" rotWithShape="0"/>
          </a:effectLst>
        </p:spPr>
      </p:pic>
      <p:graphicFrame>
        <p:nvGraphicFramePr>
          <p:cNvPr id="2" name="Chart 1">
            <a:extLst>
              <a:ext uri="{FF2B5EF4-FFF2-40B4-BE49-F238E27FC236}">
                <a16:creationId xmlns:a16="http://schemas.microsoft.com/office/drawing/2014/main" id="{82CBE63D-266F-4232-BE8E-408AE177698D}"/>
              </a:ext>
            </a:extLst>
          </p:cNvPr>
          <p:cNvGraphicFramePr>
            <a:graphicFrameLocks/>
          </p:cNvGraphicFramePr>
          <p:nvPr>
            <p:extLst>
              <p:ext uri="{D42A27DB-BD31-4B8C-83A1-F6EECF244321}">
                <p14:modId xmlns:p14="http://schemas.microsoft.com/office/powerpoint/2010/main" val="584516676"/>
              </p:ext>
            </p:extLst>
          </p:nvPr>
        </p:nvGraphicFramePr>
        <p:xfrm>
          <a:off x="2964127" y="1010763"/>
          <a:ext cx="7804067" cy="4499981"/>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a:extLst>
              <a:ext uri="{FF2B5EF4-FFF2-40B4-BE49-F238E27FC236}">
                <a16:creationId xmlns:a16="http://schemas.microsoft.com/office/drawing/2014/main" id="{F76858F0-85F3-4E89-9E00-785B2E333B87}"/>
              </a:ext>
            </a:extLst>
          </p:cNvPr>
          <p:cNvPicPr>
            <a:picLocks noChangeAspect="1"/>
          </p:cNvPicPr>
          <p:nvPr/>
        </p:nvPicPr>
        <p:blipFill>
          <a:blip r:embed="rId4"/>
          <a:stretch>
            <a:fillRect/>
          </a:stretch>
        </p:blipFill>
        <p:spPr>
          <a:xfrm>
            <a:off x="1770011" y="5081963"/>
            <a:ext cx="8244747" cy="1354462"/>
          </a:xfrm>
          <a:prstGeom prst="rect">
            <a:avLst/>
          </a:prstGeom>
        </p:spPr>
      </p:pic>
      <p:sp>
        <p:nvSpPr>
          <p:cNvPr id="3" name="Rectangle 2">
            <a:extLst>
              <a:ext uri="{FF2B5EF4-FFF2-40B4-BE49-F238E27FC236}">
                <a16:creationId xmlns:a16="http://schemas.microsoft.com/office/drawing/2014/main" id="{B978EB6A-31AA-4625-A0EB-A86E7913AB88}"/>
              </a:ext>
            </a:extLst>
          </p:cNvPr>
          <p:cNvSpPr/>
          <p:nvPr/>
        </p:nvSpPr>
        <p:spPr>
          <a:xfrm>
            <a:off x="381913" y="236909"/>
            <a:ext cx="6861174"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Poor Inventory Management</a:t>
            </a:r>
          </a:p>
        </p:txBody>
      </p:sp>
      <p:pic>
        <p:nvPicPr>
          <p:cNvPr id="8" name="Picture 7">
            <a:extLst>
              <a:ext uri="{FF2B5EF4-FFF2-40B4-BE49-F238E27FC236}">
                <a16:creationId xmlns:a16="http://schemas.microsoft.com/office/drawing/2014/main" id="{82A62D41-9F4F-4D93-997C-0C55752A6968}"/>
              </a:ext>
            </a:extLst>
          </p:cNvPr>
          <p:cNvPicPr>
            <a:picLocks noChangeAspect="1"/>
          </p:cNvPicPr>
          <p:nvPr/>
        </p:nvPicPr>
        <p:blipFill>
          <a:blip r:embed="rId2">
            <a:alphaModFix amt="5000"/>
          </a:blip>
          <a:stretch>
            <a:fillRect/>
          </a:stretch>
        </p:blipFill>
        <p:spPr>
          <a:xfrm>
            <a:off x="2177242" y="883240"/>
            <a:ext cx="5762759" cy="5405252"/>
          </a:xfrm>
          <a:prstGeom prst="rect">
            <a:avLst/>
          </a:prstGeom>
          <a:effectLst>
            <a:outerShdw blurRad="50800" dir="5400000" algn="ctr" rotWithShape="0">
              <a:srgbClr val="000000">
                <a:alpha val="39000"/>
              </a:srgbClr>
            </a:outerShdw>
            <a:reflection endPos="0" dist="50800" dir="5400000" sy="-100000" algn="bl" rotWithShape="0"/>
          </a:effectLst>
        </p:spPr>
      </p:pic>
    </p:spTree>
    <p:extLst>
      <p:ext uri="{BB962C8B-B14F-4D97-AF65-F5344CB8AC3E}">
        <p14:creationId xmlns:p14="http://schemas.microsoft.com/office/powerpoint/2010/main" val="2142810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F75B155-B97C-44A7-9685-DD01341C634F}"/>
              </a:ext>
            </a:extLst>
          </p:cNvPr>
          <p:cNvPicPr>
            <a:picLocks noChangeAspect="1"/>
          </p:cNvPicPr>
          <p:nvPr/>
        </p:nvPicPr>
        <p:blipFill rotWithShape="1">
          <a:blip r:embed="rId2">
            <a:alphaModFix amt="5000"/>
          </a:blip>
          <a:srcRect t="16774"/>
          <a:stretch/>
        </p:blipFill>
        <p:spPr>
          <a:xfrm>
            <a:off x="2950635" y="721747"/>
            <a:ext cx="5974298" cy="4663713"/>
          </a:xfrm>
          <a:prstGeom prst="rect">
            <a:avLst/>
          </a:prstGeom>
          <a:effectLst>
            <a:outerShdw blurRad="50800" dir="5400000" algn="ctr" rotWithShape="0">
              <a:srgbClr val="000000">
                <a:alpha val="39000"/>
              </a:srgbClr>
            </a:outerShdw>
            <a:reflection endPos="0" dist="50800" dir="5400000" sy="-100000" algn="bl" rotWithShape="0"/>
          </a:effectLst>
        </p:spPr>
      </p:pic>
      <p:pic>
        <p:nvPicPr>
          <p:cNvPr id="13" name="Picture 12">
            <a:extLst>
              <a:ext uri="{FF2B5EF4-FFF2-40B4-BE49-F238E27FC236}">
                <a16:creationId xmlns:a16="http://schemas.microsoft.com/office/drawing/2014/main" id="{30D5A6CE-4213-49EB-B31B-CE36D93334D9}"/>
              </a:ext>
            </a:extLst>
          </p:cNvPr>
          <p:cNvPicPr>
            <a:picLocks noChangeAspect="1"/>
          </p:cNvPicPr>
          <p:nvPr/>
        </p:nvPicPr>
        <p:blipFill>
          <a:blip r:embed="rId3"/>
          <a:stretch>
            <a:fillRect/>
          </a:stretch>
        </p:blipFill>
        <p:spPr>
          <a:xfrm>
            <a:off x="1432224" y="4914420"/>
            <a:ext cx="9588077" cy="1438276"/>
          </a:xfrm>
          <a:prstGeom prst="rect">
            <a:avLst/>
          </a:prstGeom>
        </p:spPr>
      </p:pic>
      <p:graphicFrame>
        <p:nvGraphicFramePr>
          <p:cNvPr id="14" name="Chart 13">
            <a:extLst>
              <a:ext uri="{FF2B5EF4-FFF2-40B4-BE49-F238E27FC236}">
                <a16:creationId xmlns:a16="http://schemas.microsoft.com/office/drawing/2014/main" id="{EC88B1E4-E3B4-4FF1-8241-ACDAE163A5C0}"/>
              </a:ext>
            </a:extLst>
          </p:cNvPr>
          <p:cNvGraphicFramePr>
            <a:graphicFrameLocks/>
          </p:cNvGraphicFramePr>
          <p:nvPr>
            <p:extLst>
              <p:ext uri="{D42A27DB-BD31-4B8C-83A1-F6EECF244321}">
                <p14:modId xmlns:p14="http://schemas.microsoft.com/office/powerpoint/2010/main" val="3587406533"/>
              </p:ext>
            </p:extLst>
          </p:nvPr>
        </p:nvGraphicFramePr>
        <p:xfrm>
          <a:off x="2600694" y="1529268"/>
          <a:ext cx="9016963" cy="3677343"/>
        </p:xfrm>
        <a:graphic>
          <a:graphicData uri="http://schemas.openxmlformats.org/drawingml/2006/chart">
            <c:chart xmlns:c="http://schemas.openxmlformats.org/drawingml/2006/chart" xmlns:r="http://schemas.openxmlformats.org/officeDocument/2006/relationships" r:id="rId4"/>
          </a:graphicData>
        </a:graphic>
      </p:graphicFrame>
      <p:sp>
        <p:nvSpPr>
          <p:cNvPr id="20" name="Rectangle 19">
            <a:extLst>
              <a:ext uri="{FF2B5EF4-FFF2-40B4-BE49-F238E27FC236}">
                <a16:creationId xmlns:a16="http://schemas.microsoft.com/office/drawing/2014/main" id="{D1C6CAE8-01AD-4A57-9374-C0BF7C8C0E3C}"/>
              </a:ext>
            </a:extLst>
          </p:cNvPr>
          <p:cNvSpPr/>
          <p:nvPr/>
        </p:nvSpPr>
        <p:spPr>
          <a:xfrm>
            <a:off x="266039" y="286182"/>
            <a:ext cx="5671745"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Operational Inefficiency</a:t>
            </a:r>
          </a:p>
        </p:txBody>
      </p:sp>
    </p:spTree>
    <p:extLst>
      <p:ext uri="{BB962C8B-B14F-4D97-AF65-F5344CB8AC3E}">
        <p14:creationId xmlns:p14="http://schemas.microsoft.com/office/powerpoint/2010/main" val="4161947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9B2ED3-EE3F-49C2-8668-FAA6503413D4}"/>
              </a:ext>
            </a:extLst>
          </p:cNvPr>
          <p:cNvPicPr>
            <a:picLocks noChangeAspect="1"/>
          </p:cNvPicPr>
          <p:nvPr/>
        </p:nvPicPr>
        <p:blipFill>
          <a:blip r:embed="rId2">
            <a:alphaModFix amt="5000"/>
          </a:blip>
          <a:stretch>
            <a:fillRect/>
          </a:stretch>
        </p:blipFill>
        <p:spPr>
          <a:xfrm>
            <a:off x="4028560" y="308588"/>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graphicFrame>
        <p:nvGraphicFramePr>
          <p:cNvPr id="9" name="Chart 8">
            <a:extLst>
              <a:ext uri="{FF2B5EF4-FFF2-40B4-BE49-F238E27FC236}">
                <a16:creationId xmlns:a16="http://schemas.microsoft.com/office/drawing/2014/main" id="{42A4AC71-F197-43B2-B23F-E24CF27F1A4E}"/>
              </a:ext>
            </a:extLst>
          </p:cNvPr>
          <p:cNvGraphicFramePr>
            <a:graphicFrameLocks/>
          </p:cNvGraphicFramePr>
          <p:nvPr>
            <p:extLst>
              <p:ext uri="{D42A27DB-BD31-4B8C-83A1-F6EECF244321}">
                <p14:modId xmlns:p14="http://schemas.microsoft.com/office/powerpoint/2010/main" val="3722530591"/>
              </p:ext>
            </p:extLst>
          </p:nvPr>
        </p:nvGraphicFramePr>
        <p:xfrm>
          <a:off x="2826327" y="1017264"/>
          <a:ext cx="8803256" cy="3880738"/>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9238A3DF-9335-45C7-A058-E13BA70E977D}"/>
              </a:ext>
            </a:extLst>
          </p:cNvPr>
          <p:cNvPicPr>
            <a:picLocks noChangeAspect="1"/>
          </p:cNvPicPr>
          <p:nvPr/>
        </p:nvPicPr>
        <p:blipFill>
          <a:blip r:embed="rId4"/>
          <a:stretch>
            <a:fillRect/>
          </a:stretch>
        </p:blipFill>
        <p:spPr>
          <a:xfrm>
            <a:off x="1104404" y="4600072"/>
            <a:ext cx="10426102" cy="1159905"/>
          </a:xfrm>
          <a:prstGeom prst="rect">
            <a:avLst/>
          </a:prstGeom>
        </p:spPr>
      </p:pic>
      <p:sp>
        <p:nvSpPr>
          <p:cNvPr id="2" name="Rectangle 1">
            <a:extLst>
              <a:ext uri="{FF2B5EF4-FFF2-40B4-BE49-F238E27FC236}">
                <a16:creationId xmlns:a16="http://schemas.microsoft.com/office/drawing/2014/main" id="{DE41C5C7-EE2F-4ABE-93B1-52D759B9619D}"/>
              </a:ext>
            </a:extLst>
          </p:cNvPr>
          <p:cNvSpPr/>
          <p:nvPr/>
        </p:nvSpPr>
        <p:spPr>
          <a:xfrm>
            <a:off x="372412" y="297463"/>
            <a:ext cx="5577168"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Stagnant Sales Growth</a:t>
            </a:r>
          </a:p>
        </p:txBody>
      </p:sp>
    </p:spTree>
    <p:extLst>
      <p:ext uri="{BB962C8B-B14F-4D97-AF65-F5344CB8AC3E}">
        <p14:creationId xmlns:p14="http://schemas.microsoft.com/office/powerpoint/2010/main" val="348526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7CA38-77C1-4422-BF71-8DA9E7C8046A}"/>
              </a:ext>
            </a:extLst>
          </p:cNvPr>
          <p:cNvPicPr>
            <a:picLocks noChangeAspect="1"/>
          </p:cNvPicPr>
          <p:nvPr/>
        </p:nvPicPr>
        <p:blipFill>
          <a:blip r:embed="rId2">
            <a:alphaModFix amt="5000"/>
          </a:blip>
          <a:stretch>
            <a:fillRect/>
          </a:stretch>
        </p:blipFill>
        <p:spPr>
          <a:xfrm>
            <a:off x="2839840" y="570090"/>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grpSp>
        <p:nvGrpSpPr>
          <p:cNvPr id="2" name="Group 1">
            <a:extLst>
              <a:ext uri="{FF2B5EF4-FFF2-40B4-BE49-F238E27FC236}">
                <a16:creationId xmlns:a16="http://schemas.microsoft.com/office/drawing/2014/main" id="{531141F7-E0F9-2340-801F-8A7912619C14}"/>
              </a:ext>
            </a:extLst>
          </p:cNvPr>
          <p:cNvGrpSpPr/>
          <p:nvPr/>
        </p:nvGrpSpPr>
        <p:grpSpPr>
          <a:xfrm>
            <a:off x="748145" y="2845410"/>
            <a:ext cx="10996551" cy="1221797"/>
            <a:chOff x="748145" y="2185846"/>
            <a:chExt cx="10996551" cy="1221797"/>
          </a:xfrm>
        </p:grpSpPr>
        <p:sp>
          <p:nvSpPr>
            <p:cNvPr id="3" name="Rectangle 2">
              <a:extLst>
                <a:ext uri="{FF2B5EF4-FFF2-40B4-BE49-F238E27FC236}">
                  <a16:creationId xmlns:a16="http://schemas.microsoft.com/office/drawing/2014/main" id="{1E04F441-2844-414E-8370-DEED2FBEDB43}"/>
                </a:ext>
              </a:extLst>
            </p:cNvPr>
            <p:cNvSpPr/>
            <p:nvPr/>
          </p:nvSpPr>
          <p:spPr>
            <a:xfrm>
              <a:off x="748145" y="2207314"/>
              <a:ext cx="10996551" cy="1200329"/>
            </a:xfrm>
            <a:prstGeom prst="rect">
              <a:avLst/>
            </a:prstGeom>
          </p:spPr>
          <p:txBody>
            <a:bodyPr wrap="square">
              <a:spAutoFit/>
            </a:bodyPr>
            <a:lstStyle/>
            <a:p>
              <a:pPr>
                <a:spcBef>
                  <a:spcPct val="0"/>
                </a:spcBef>
              </a:pPr>
              <a:r>
                <a:rPr lang="en-US" sz="3600" b="1" dirty="0">
                  <a:solidFill>
                    <a:schemeClr val="tx2"/>
                  </a:solidFill>
                  <a:latin typeface="Segoe Print" panose="02000600000000000000" pitchFamily="2" charset="0"/>
                  <a:ea typeface="+mj-ea"/>
                  <a:cs typeface="+mj-cs"/>
                </a:rPr>
                <a:t>How can             compete with digital-first retailers moving at the speed of technology?</a:t>
              </a:r>
            </a:p>
          </p:txBody>
        </p:sp>
        <p:pic>
          <p:nvPicPr>
            <p:cNvPr id="6" name="Picture 5">
              <a:extLst>
                <a:ext uri="{FF2B5EF4-FFF2-40B4-BE49-F238E27FC236}">
                  <a16:creationId xmlns:a16="http://schemas.microsoft.com/office/drawing/2014/main" id="{D5A32CFC-83F1-4EE2-9877-3A3E10AFB5EC}"/>
                </a:ext>
              </a:extLst>
            </p:cNvPr>
            <p:cNvPicPr>
              <a:picLocks noChangeAspect="1"/>
            </p:cNvPicPr>
            <p:nvPr/>
          </p:nvPicPr>
          <p:blipFill>
            <a:blip r:embed="rId3"/>
            <a:stretch>
              <a:fillRect/>
            </a:stretch>
          </p:blipFill>
          <p:spPr>
            <a:xfrm>
              <a:off x="2955234" y="2185846"/>
              <a:ext cx="2162198" cy="621632"/>
            </a:xfrm>
            <a:prstGeom prst="rect">
              <a:avLst/>
            </a:prstGeom>
          </p:spPr>
        </p:pic>
      </p:grpSp>
    </p:spTree>
    <p:extLst>
      <p:ext uri="{BB962C8B-B14F-4D97-AF65-F5344CB8AC3E}">
        <p14:creationId xmlns:p14="http://schemas.microsoft.com/office/powerpoint/2010/main" val="3443984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DEDFF8-9DDF-47B8-AC85-D193D074F39A}"/>
              </a:ext>
            </a:extLst>
          </p:cNvPr>
          <p:cNvPicPr>
            <a:picLocks noChangeAspect="1"/>
          </p:cNvPicPr>
          <p:nvPr/>
        </p:nvPicPr>
        <p:blipFill>
          <a:blip r:embed="rId2">
            <a:alphaModFix amt="5000"/>
          </a:blip>
          <a:stretch>
            <a:fillRect/>
          </a:stretch>
        </p:blipFill>
        <p:spPr>
          <a:xfrm>
            <a:off x="2964108" y="145302"/>
            <a:ext cx="6548792" cy="6142522"/>
          </a:xfrm>
          <a:prstGeom prst="rect">
            <a:avLst/>
          </a:prstGeom>
          <a:effectLst>
            <a:outerShdw blurRad="50800" dir="5400000" algn="ctr" rotWithShape="0">
              <a:srgbClr val="000000">
                <a:alpha val="39000"/>
              </a:srgbClr>
            </a:outerShdw>
            <a:reflection endPos="0" dist="50800" dir="5400000" sy="-100000" algn="bl" rotWithShape="0"/>
          </a:effectLst>
        </p:spPr>
      </p:pic>
      <p:sp>
        <p:nvSpPr>
          <p:cNvPr id="2" name="Title 1">
            <a:extLst>
              <a:ext uri="{FF2B5EF4-FFF2-40B4-BE49-F238E27FC236}">
                <a16:creationId xmlns:a16="http://schemas.microsoft.com/office/drawing/2014/main" id="{A59FBD49-7E8E-4FC1-AA52-F6506725C1A9}"/>
              </a:ext>
            </a:extLst>
          </p:cNvPr>
          <p:cNvSpPr>
            <a:spLocks noGrp="1"/>
          </p:cNvSpPr>
          <p:nvPr>
            <p:ph type="title"/>
          </p:nvPr>
        </p:nvSpPr>
        <p:spPr>
          <a:xfrm>
            <a:off x="770139" y="413953"/>
            <a:ext cx="10361612" cy="1280890"/>
          </a:xfrm>
        </p:spPr>
        <p:txBody>
          <a:bodyPr>
            <a:normAutofit/>
          </a:bodyPr>
          <a:lstStyle/>
          <a:p>
            <a:r>
              <a:rPr lang="en-US" b="1" dirty="0">
                <a:solidFill>
                  <a:schemeClr val="tx2"/>
                </a:solidFill>
                <a:latin typeface="Segoe Print" panose="02000600000000000000" pitchFamily="2" charset="0"/>
              </a:rPr>
              <a:t>Proposed Solution</a:t>
            </a:r>
            <a:endParaRPr lang="en-US" dirty="0">
              <a:solidFill>
                <a:schemeClr val="tx2"/>
              </a:solidFill>
              <a:latin typeface="Segoe Print" panose="02000600000000000000" pitchFamily="2" charset="0"/>
            </a:endParaRPr>
          </a:p>
        </p:txBody>
      </p:sp>
      <p:graphicFrame>
        <p:nvGraphicFramePr>
          <p:cNvPr id="5" name="TextBox 2">
            <a:extLst>
              <a:ext uri="{FF2B5EF4-FFF2-40B4-BE49-F238E27FC236}">
                <a16:creationId xmlns:a16="http://schemas.microsoft.com/office/drawing/2014/main" id="{EE8C32ED-D56E-4CF2-824C-1589093BAC17}"/>
              </a:ext>
            </a:extLst>
          </p:cNvPr>
          <p:cNvGraphicFramePr/>
          <p:nvPr>
            <p:extLst>
              <p:ext uri="{D42A27DB-BD31-4B8C-83A1-F6EECF244321}">
                <p14:modId xmlns:p14="http://schemas.microsoft.com/office/powerpoint/2010/main" val="1138096745"/>
              </p:ext>
            </p:extLst>
          </p:nvPr>
        </p:nvGraphicFramePr>
        <p:xfrm>
          <a:off x="818051" y="2253911"/>
          <a:ext cx="10451631" cy="3208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4004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997DC23-A43C-4BDC-BCBF-BE68065D4446}"/>
              </a:ext>
            </a:extLst>
          </p:cNvPr>
          <p:cNvPicPr>
            <a:picLocks noChangeAspect="1"/>
          </p:cNvPicPr>
          <p:nvPr/>
        </p:nvPicPr>
        <p:blipFill>
          <a:blip r:embed="rId2">
            <a:alphaModFix amt="5000"/>
          </a:blip>
          <a:stretch>
            <a:fillRect/>
          </a:stretch>
        </p:blipFill>
        <p:spPr>
          <a:xfrm>
            <a:off x="2686259" y="364059"/>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sp>
        <p:nvSpPr>
          <p:cNvPr id="2" name="Title 1">
            <a:extLst>
              <a:ext uri="{FF2B5EF4-FFF2-40B4-BE49-F238E27FC236}">
                <a16:creationId xmlns:a16="http://schemas.microsoft.com/office/drawing/2014/main" id="{563E0E6D-CB41-477A-B370-FF0E7714A6C5}"/>
              </a:ext>
            </a:extLst>
          </p:cNvPr>
          <p:cNvSpPr>
            <a:spLocks noGrp="1"/>
          </p:cNvSpPr>
          <p:nvPr>
            <p:ph type="title"/>
          </p:nvPr>
        </p:nvSpPr>
        <p:spPr>
          <a:xfrm>
            <a:off x="653143" y="258458"/>
            <a:ext cx="11382103" cy="962137"/>
          </a:xfrm>
        </p:spPr>
        <p:txBody>
          <a:bodyPr>
            <a:noAutofit/>
          </a:bodyPr>
          <a:lstStyle/>
          <a:p>
            <a:pPr>
              <a:spcBef>
                <a:spcPts val="1000"/>
              </a:spcBef>
              <a:buClr>
                <a:schemeClr val="accent1"/>
              </a:buClr>
            </a:pPr>
            <a:r>
              <a:rPr lang="en-US" sz="3200" b="1" dirty="0">
                <a:solidFill>
                  <a:schemeClr val="tx2"/>
                </a:solidFill>
                <a:latin typeface="Segoe Print" panose="02000600000000000000" pitchFamily="2" charset="0"/>
              </a:rPr>
              <a:t>Modernize Legacy Technology </a:t>
            </a:r>
            <a:br>
              <a:rPr lang="en-US" sz="2400" b="1" dirty="0">
                <a:solidFill>
                  <a:schemeClr val="tx2"/>
                </a:solidFill>
                <a:latin typeface="Segoe Print" panose="02000600000000000000" pitchFamily="2" charset="0"/>
              </a:rPr>
            </a:br>
            <a:endParaRPr lang="en-US" sz="2400" dirty="0">
              <a:solidFill>
                <a:schemeClr val="tx2"/>
              </a:solidFill>
              <a:latin typeface="Segoe Print" panose="02000600000000000000" pitchFamily="2" charset="0"/>
            </a:endParaRPr>
          </a:p>
        </p:txBody>
      </p:sp>
      <p:sp>
        <p:nvSpPr>
          <p:cNvPr id="3" name="Text Placeholder 2">
            <a:extLst>
              <a:ext uri="{FF2B5EF4-FFF2-40B4-BE49-F238E27FC236}">
                <a16:creationId xmlns:a16="http://schemas.microsoft.com/office/drawing/2014/main" id="{B0215A2F-F8AA-4100-A789-F97129F84E09}"/>
              </a:ext>
            </a:extLst>
          </p:cNvPr>
          <p:cNvSpPr>
            <a:spLocks noGrp="1"/>
          </p:cNvSpPr>
          <p:nvPr>
            <p:ph type="body" idx="1"/>
          </p:nvPr>
        </p:nvSpPr>
        <p:spPr>
          <a:xfrm>
            <a:off x="1349023" y="1507332"/>
            <a:ext cx="4286846" cy="720049"/>
          </a:xfrm>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Segoe Print" panose="02000600000000000000" pitchFamily="2" charset="0"/>
              </a:rPr>
              <a:t>Legacy Architecture</a:t>
            </a:r>
          </a:p>
          <a:p>
            <a:pPr algn="ctr">
              <a:spcBef>
                <a:spcPts val="0"/>
              </a:spcBef>
            </a:pPr>
            <a:r>
              <a:rPr lang="en-US" sz="1600" dirty="0">
                <a:latin typeface="Segoe Print" panose="02000600000000000000" pitchFamily="2" charset="0"/>
              </a:rPr>
              <a:t>Disparate &amp; Unresponsive</a:t>
            </a:r>
          </a:p>
        </p:txBody>
      </p:sp>
      <p:pic>
        <p:nvPicPr>
          <p:cNvPr id="8" name="Picture 7">
            <a:extLst>
              <a:ext uri="{FF2B5EF4-FFF2-40B4-BE49-F238E27FC236}">
                <a16:creationId xmlns:a16="http://schemas.microsoft.com/office/drawing/2014/main" id="{5D6FF398-2E53-4A8B-A81F-C465C15103A1}"/>
              </a:ext>
            </a:extLst>
          </p:cNvPr>
          <p:cNvPicPr>
            <a:picLocks noChangeAspect="1"/>
          </p:cNvPicPr>
          <p:nvPr/>
        </p:nvPicPr>
        <p:blipFill>
          <a:blip r:embed="rId3"/>
          <a:stretch>
            <a:fillRect/>
          </a:stretch>
        </p:blipFill>
        <p:spPr>
          <a:xfrm>
            <a:off x="1349024" y="2227380"/>
            <a:ext cx="4286846" cy="4447227"/>
          </a:xfrm>
          <a:prstGeom prst="rect">
            <a:avLst/>
          </a:prstGeom>
          <a:ln>
            <a:solidFill>
              <a:schemeClr val="tx2"/>
            </a:solidFill>
          </a:ln>
        </p:spPr>
      </p:pic>
      <p:pic>
        <p:nvPicPr>
          <p:cNvPr id="13" name="Picture 12">
            <a:extLst>
              <a:ext uri="{FF2B5EF4-FFF2-40B4-BE49-F238E27FC236}">
                <a16:creationId xmlns:a16="http://schemas.microsoft.com/office/drawing/2014/main" id="{663ED3A0-2EED-408F-B1C8-F626CAEC6241}"/>
              </a:ext>
            </a:extLst>
          </p:cNvPr>
          <p:cNvPicPr>
            <a:picLocks noChangeAspect="1"/>
          </p:cNvPicPr>
          <p:nvPr/>
        </p:nvPicPr>
        <p:blipFill rotWithShape="1">
          <a:blip r:embed="rId4"/>
          <a:srcRect r="1050"/>
          <a:stretch/>
        </p:blipFill>
        <p:spPr>
          <a:xfrm>
            <a:off x="6518031" y="2227381"/>
            <a:ext cx="4286847" cy="4447227"/>
          </a:xfrm>
          <a:prstGeom prst="rect">
            <a:avLst/>
          </a:prstGeom>
          <a:ln>
            <a:solidFill>
              <a:schemeClr val="tx2"/>
            </a:solidFill>
          </a:ln>
        </p:spPr>
      </p:pic>
      <p:sp>
        <p:nvSpPr>
          <p:cNvPr id="14" name="Text Placeholder 2">
            <a:extLst>
              <a:ext uri="{FF2B5EF4-FFF2-40B4-BE49-F238E27FC236}">
                <a16:creationId xmlns:a16="http://schemas.microsoft.com/office/drawing/2014/main" id="{ECEF41E4-08F6-4123-920E-CC48AA6D7A75}"/>
              </a:ext>
            </a:extLst>
          </p:cNvPr>
          <p:cNvSpPr txBox="1">
            <a:spLocks/>
          </p:cNvSpPr>
          <p:nvPr/>
        </p:nvSpPr>
        <p:spPr>
          <a:xfrm>
            <a:off x="6503040" y="1507331"/>
            <a:ext cx="4286848" cy="720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Font typeface="Wingdings 3" charset="2"/>
              <a:buNone/>
              <a:defRPr sz="2400" b="0" kern="1200">
                <a:solidFill>
                  <a:schemeClr val="lt1"/>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2000" b="1" kern="1200">
                <a:solidFill>
                  <a:schemeClr val="lt1"/>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800" b="1" kern="1200">
                <a:solidFill>
                  <a:schemeClr val="lt1"/>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1600" b="1" kern="1200">
                <a:solidFill>
                  <a:schemeClr val="lt1"/>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1600" b="1" kern="1200">
                <a:solidFill>
                  <a:schemeClr val="lt1"/>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1600" b="1" kern="1200">
                <a:solidFill>
                  <a:schemeClr val="lt1"/>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1600" b="1" kern="1200">
                <a:solidFill>
                  <a:schemeClr val="lt1"/>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1600" b="1" kern="1200">
                <a:solidFill>
                  <a:schemeClr val="lt1"/>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1600" b="1" kern="1200">
                <a:solidFill>
                  <a:schemeClr val="lt1"/>
                </a:solidFill>
                <a:latin typeface="+mn-lt"/>
                <a:ea typeface="+mn-ea"/>
                <a:cs typeface="+mn-cs"/>
              </a:defRPr>
            </a:lvl9pPr>
          </a:lstStyle>
          <a:p>
            <a:pPr algn="ctr"/>
            <a:r>
              <a:rPr lang="en-US" dirty="0">
                <a:latin typeface="Segoe Print" panose="02000600000000000000" pitchFamily="2" charset="0"/>
              </a:rPr>
              <a:t>Transformed Architecture</a:t>
            </a:r>
          </a:p>
          <a:p>
            <a:pPr algn="ctr">
              <a:spcBef>
                <a:spcPts val="0"/>
              </a:spcBef>
            </a:pPr>
            <a:r>
              <a:rPr lang="en-US" sz="1600" dirty="0">
                <a:latin typeface="Segoe Print" panose="02000600000000000000" pitchFamily="2" charset="0"/>
              </a:rPr>
              <a:t>Ready for Unified Commerce</a:t>
            </a:r>
          </a:p>
        </p:txBody>
      </p:sp>
      <p:sp>
        <p:nvSpPr>
          <p:cNvPr id="16" name="Rectangle 15">
            <a:extLst>
              <a:ext uri="{FF2B5EF4-FFF2-40B4-BE49-F238E27FC236}">
                <a16:creationId xmlns:a16="http://schemas.microsoft.com/office/drawing/2014/main" id="{1A31D07A-28EA-474D-B8C0-15D7BE279C23}"/>
              </a:ext>
            </a:extLst>
          </p:cNvPr>
          <p:cNvSpPr/>
          <p:nvPr/>
        </p:nvSpPr>
        <p:spPr>
          <a:xfrm>
            <a:off x="801189" y="804762"/>
            <a:ext cx="10450285" cy="646331"/>
          </a:xfrm>
          <a:prstGeom prst="rect">
            <a:avLst/>
          </a:prstGeom>
        </p:spPr>
        <p:txBody>
          <a:bodyPr wrap="square">
            <a:spAutoFit/>
          </a:bodyPr>
          <a:lstStyle/>
          <a:p>
            <a:pPr marL="285750" indent="-285750">
              <a:buFont typeface="Wingdings" panose="05000000000000000000" pitchFamily="2" charset="2"/>
              <a:buChar char="Ø"/>
            </a:pPr>
            <a:r>
              <a:rPr lang="en-US" b="1" dirty="0">
                <a:solidFill>
                  <a:schemeClr val="tx2"/>
                </a:solidFill>
                <a:latin typeface="Segoe Print" panose="02000600000000000000" pitchFamily="2" charset="0"/>
              </a:rPr>
              <a:t>Helps create a new unconstrained eco-structure that enables Macys to deliver the agility &amp; speed necessary to stay competitive</a:t>
            </a:r>
            <a:endParaRPr lang="en-US" dirty="0"/>
          </a:p>
        </p:txBody>
      </p:sp>
    </p:spTree>
    <p:extLst>
      <p:ext uri="{BB962C8B-B14F-4D97-AF65-F5344CB8AC3E}">
        <p14:creationId xmlns:p14="http://schemas.microsoft.com/office/powerpoint/2010/main" val="1287848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BFC41C6B-F50C-3D4D-AE71-F54C480059D6}"/>
              </a:ext>
            </a:extLst>
          </p:cNvPr>
          <p:cNvGrpSpPr/>
          <p:nvPr/>
        </p:nvGrpSpPr>
        <p:grpSpPr>
          <a:xfrm>
            <a:off x="3010080" y="90801"/>
            <a:ext cx="6185597" cy="1083735"/>
            <a:chOff x="2929634" y="-33868"/>
            <a:chExt cx="6185597" cy="1083735"/>
          </a:xfrm>
        </p:grpSpPr>
        <p:grpSp>
          <p:nvGrpSpPr>
            <p:cNvPr id="37" name="Group 36">
              <a:extLst>
                <a:ext uri="{FF2B5EF4-FFF2-40B4-BE49-F238E27FC236}">
                  <a16:creationId xmlns:a16="http://schemas.microsoft.com/office/drawing/2014/main" id="{73974FF2-A516-AC46-851E-70D08A8EC2A8}"/>
                </a:ext>
              </a:extLst>
            </p:cNvPr>
            <p:cNvGrpSpPr/>
            <p:nvPr/>
          </p:nvGrpSpPr>
          <p:grpSpPr>
            <a:xfrm>
              <a:off x="3047999" y="84665"/>
              <a:ext cx="5757334" cy="965202"/>
              <a:chOff x="2946397" y="84665"/>
              <a:chExt cx="5908100" cy="1151176"/>
            </a:xfrm>
          </p:grpSpPr>
          <p:grpSp>
            <p:nvGrpSpPr>
              <p:cNvPr id="23" name="Group 22">
                <a:extLst>
                  <a:ext uri="{FF2B5EF4-FFF2-40B4-BE49-F238E27FC236}">
                    <a16:creationId xmlns:a16="http://schemas.microsoft.com/office/drawing/2014/main" id="{AB3A3A62-F8A6-FE49-88EC-F058F6EF5F40}"/>
                  </a:ext>
                </a:extLst>
              </p:cNvPr>
              <p:cNvGrpSpPr/>
              <p:nvPr/>
            </p:nvGrpSpPr>
            <p:grpSpPr>
              <a:xfrm>
                <a:off x="2946397" y="473842"/>
                <a:ext cx="745067" cy="761999"/>
                <a:chOff x="1913466" y="2370668"/>
                <a:chExt cx="745067" cy="761999"/>
              </a:xfrm>
            </p:grpSpPr>
            <p:sp>
              <p:nvSpPr>
                <p:cNvPr id="14" name="Oval 13">
                  <a:extLst>
                    <a:ext uri="{FF2B5EF4-FFF2-40B4-BE49-F238E27FC236}">
                      <a16:creationId xmlns:a16="http://schemas.microsoft.com/office/drawing/2014/main" id="{132FD191-3A84-C84C-A6B4-0A71ACDC181A}"/>
                    </a:ext>
                  </a:extLst>
                </p:cNvPr>
                <p:cNvSpPr/>
                <p:nvPr/>
              </p:nvSpPr>
              <p:spPr>
                <a:xfrm>
                  <a:off x="1913466" y="2370668"/>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Smart Phone">
                  <a:extLst>
                    <a:ext uri="{FF2B5EF4-FFF2-40B4-BE49-F238E27FC236}">
                      <a16:creationId xmlns:a16="http://schemas.microsoft.com/office/drawing/2014/main" id="{56157B56-A6FE-2C4A-90B2-B425638699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3205" y="2548873"/>
                  <a:ext cx="405588" cy="405588"/>
                </a:xfrm>
                <a:prstGeom prst="rect">
                  <a:avLst/>
                </a:prstGeom>
              </p:spPr>
            </p:pic>
          </p:grpSp>
          <p:grpSp>
            <p:nvGrpSpPr>
              <p:cNvPr id="24" name="Group 23">
                <a:extLst>
                  <a:ext uri="{FF2B5EF4-FFF2-40B4-BE49-F238E27FC236}">
                    <a16:creationId xmlns:a16="http://schemas.microsoft.com/office/drawing/2014/main" id="{6A717D9A-AD97-2545-9FC1-AD2A6CB11CA6}"/>
                  </a:ext>
                </a:extLst>
              </p:cNvPr>
              <p:cNvGrpSpPr/>
              <p:nvPr/>
            </p:nvGrpSpPr>
            <p:grpSpPr>
              <a:xfrm>
                <a:off x="4690532" y="92844"/>
                <a:ext cx="745067" cy="761999"/>
                <a:chOff x="4216400" y="2861443"/>
                <a:chExt cx="745067" cy="761999"/>
              </a:xfrm>
            </p:grpSpPr>
            <p:sp>
              <p:nvSpPr>
                <p:cNvPr id="17" name="Oval 16">
                  <a:extLst>
                    <a:ext uri="{FF2B5EF4-FFF2-40B4-BE49-F238E27FC236}">
                      <a16:creationId xmlns:a16="http://schemas.microsoft.com/office/drawing/2014/main" id="{D3097FF0-A428-F14F-80EA-B1FE2AF9CFBF}"/>
                    </a:ext>
                  </a:extLst>
                </p:cNvPr>
                <p:cNvSpPr/>
                <p:nvPr/>
              </p:nvSpPr>
              <p:spPr>
                <a:xfrm>
                  <a:off x="4216400" y="2861443"/>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Tablet">
                  <a:extLst>
                    <a:ext uri="{FF2B5EF4-FFF2-40B4-BE49-F238E27FC236}">
                      <a16:creationId xmlns:a16="http://schemas.microsoft.com/office/drawing/2014/main" id="{AD00CD6F-7A29-D042-9E00-F02CA301C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5353" y="3028862"/>
                  <a:ext cx="427159" cy="427159"/>
                </a:xfrm>
                <a:prstGeom prst="rect">
                  <a:avLst/>
                </a:prstGeom>
              </p:spPr>
            </p:pic>
          </p:grpSp>
          <p:grpSp>
            <p:nvGrpSpPr>
              <p:cNvPr id="25" name="Group 24">
                <a:extLst>
                  <a:ext uri="{FF2B5EF4-FFF2-40B4-BE49-F238E27FC236}">
                    <a16:creationId xmlns:a16="http://schemas.microsoft.com/office/drawing/2014/main" id="{3120475A-F3EC-9E49-A772-1BEF7A81CE3F}"/>
                  </a:ext>
                </a:extLst>
              </p:cNvPr>
              <p:cNvGrpSpPr/>
              <p:nvPr/>
            </p:nvGrpSpPr>
            <p:grpSpPr>
              <a:xfrm>
                <a:off x="6366931" y="84665"/>
                <a:ext cx="745067" cy="761999"/>
                <a:chOff x="6803923" y="2771035"/>
                <a:chExt cx="745067" cy="761999"/>
              </a:xfrm>
            </p:grpSpPr>
            <p:sp>
              <p:nvSpPr>
                <p:cNvPr id="16" name="Oval 15">
                  <a:extLst>
                    <a:ext uri="{FF2B5EF4-FFF2-40B4-BE49-F238E27FC236}">
                      <a16:creationId xmlns:a16="http://schemas.microsoft.com/office/drawing/2014/main" id="{29BE8F11-0872-154E-8095-965F2E005627}"/>
                    </a:ext>
                  </a:extLst>
                </p:cNvPr>
                <p:cNvSpPr/>
                <p:nvPr/>
              </p:nvSpPr>
              <p:spPr>
                <a:xfrm>
                  <a:off x="6803923" y="2771035"/>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Register">
                  <a:extLst>
                    <a:ext uri="{FF2B5EF4-FFF2-40B4-BE49-F238E27FC236}">
                      <a16:creationId xmlns:a16="http://schemas.microsoft.com/office/drawing/2014/main" id="{F0657B79-61C8-A54C-9CB3-F3DD7E17B0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44853" y="2895600"/>
                  <a:ext cx="474133" cy="474133"/>
                </a:xfrm>
                <a:prstGeom prst="rect">
                  <a:avLst/>
                </a:prstGeom>
              </p:spPr>
            </p:pic>
          </p:grpSp>
          <p:grpSp>
            <p:nvGrpSpPr>
              <p:cNvPr id="26" name="Group 25">
                <a:extLst>
                  <a:ext uri="{FF2B5EF4-FFF2-40B4-BE49-F238E27FC236}">
                    <a16:creationId xmlns:a16="http://schemas.microsoft.com/office/drawing/2014/main" id="{82F4D11E-1A32-EB49-ADA3-6115306AA331}"/>
                  </a:ext>
                </a:extLst>
              </p:cNvPr>
              <p:cNvGrpSpPr/>
              <p:nvPr/>
            </p:nvGrpSpPr>
            <p:grpSpPr>
              <a:xfrm>
                <a:off x="8109430" y="473842"/>
                <a:ext cx="745067" cy="761999"/>
                <a:chOff x="9659650" y="2101355"/>
                <a:chExt cx="745067" cy="761999"/>
              </a:xfrm>
            </p:grpSpPr>
            <p:sp>
              <p:nvSpPr>
                <p:cNvPr id="21" name="Oval 20">
                  <a:extLst>
                    <a:ext uri="{FF2B5EF4-FFF2-40B4-BE49-F238E27FC236}">
                      <a16:creationId xmlns:a16="http://schemas.microsoft.com/office/drawing/2014/main" id="{FBE58150-1BDD-D044-99C3-BCF8C22543C1}"/>
                    </a:ext>
                  </a:extLst>
                </p:cNvPr>
                <p:cNvSpPr/>
                <p:nvPr/>
              </p:nvSpPr>
              <p:spPr>
                <a:xfrm>
                  <a:off x="9659650" y="2101355"/>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Earth globe Americas">
                  <a:extLst>
                    <a:ext uri="{FF2B5EF4-FFF2-40B4-BE49-F238E27FC236}">
                      <a16:creationId xmlns:a16="http://schemas.microsoft.com/office/drawing/2014/main" id="{E11A95DE-4BC0-1642-BDD7-9065954BC5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51967" y="2195302"/>
                  <a:ext cx="575733" cy="575733"/>
                </a:xfrm>
                <a:prstGeom prst="rect">
                  <a:avLst/>
                </a:prstGeom>
              </p:spPr>
            </p:pic>
          </p:grpSp>
          <p:cxnSp>
            <p:nvCxnSpPr>
              <p:cNvPr id="29" name="Straight Connector 28">
                <a:extLst>
                  <a:ext uri="{FF2B5EF4-FFF2-40B4-BE49-F238E27FC236}">
                    <a16:creationId xmlns:a16="http://schemas.microsoft.com/office/drawing/2014/main" id="{1A26787F-1C6C-3042-A4F1-5593A3B3B2E3}"/>
                  </a:ext>
                </a:extLst>
              </p:cNvPr>
              <p:cNvCxnSpPr>
                <a:stCxn id="14" idx="7"/>
                <a:endCxn id="17" idx="2"/>
              </p:cNvCxnSpPr>
              <p:nvPr/>
            </p:nvCxnSpPr>
            <p:spPr>
              <a:xfrm flipV="1">
                <a:off x="3582351" y="473844"/>
                <a:ext cx="1108181" cy="111590"/>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3A7EB5AF-5E60-2444-9F29-EA7730F13F92}"/>
                  </a:ext>
                </a:extLst>
              </p:cNvPr>
              <p:cNvCxnSpPr>
                <a:cxnSpLocks/>
                <a:stCxn id="17" idx="6"/>
                <a:endCxn id="16" idx="2"/>
              </p:cNvCxnSpPr>
              <p:nvPr/>
            </p:nvCxnSpPr>
            <p:spPr>
              <a:xfrm flipV="1">
                <a:off x="5435599" y="465665"/>
                <a:ext cx="931332" cy="8179"/>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D9E76A0-2C4B-D044-8D20-1A1EB8AC5A53}"/>
                  </a:ext>
                </a:extLst>
              </p:cNvPr>
              <p:cNvCxnSpPr>
                <a:cxnSpLocks/>
                <a:endCxn id="21" idx="1"/>
              </p:cNvCxnSpPr>
              <p:nvPr/>
            </p:nvCxnSpPr>
            <p:spPr>
              <a:xfrm>
                <a:off x="7128931" y="465665"/>
                <a:ext cx="1089612" cy="119769"/>
              </a:xfrm>
              <a:prstGeom prst="line">
                <a:avLst/>
              </a:prstGeom>
            </p:spPr>
            <p:style>
              <a:lnRef idx="3">
                <a:schemeClr val="accent1"/>
              </a:lnRef>
              <a:fillRef idx="0">
                <a:schemeClr val="accent1"/>
              </a:fillRef>
              <a:effectRef idx="2">
                <a:schemeClr val="accent1"/>
              </a:effectRef>
              <a:fontRef idx="minor">
                <a:schemeClr val="tx1"/>
              </a:fontRef>
            </p:style>
          </p:cxnSp>
        </p:grpSp>
        <p:sp>
          <p:nvSpPr>
            <p:cNvPr id="38" name="TextBox 37">
              <a:extLst>
                <a:ext uri="{FF2B5EF4-FFF2-40B4-BE49-F238E27FC236}">
                  <a16:creationId xmlns:a16="http://schemas.microsoft.com/office/drawing/2014/main" id="{87DBC530-8530-FA41-9B86-6750496B2FDD}"/>
                </a:ext>
              </a:extLst>
            </p:cNvPr>
            <p:cNvSpPr txBox="1"/>
            <p:nvPr/>
          </p:nvSpPr>
          <p:spPr>
            <a:xfrm>
              <a:off x="2929634" y="182942"/>
              <a:ext cx="1199715"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Mobile</a:t>
              </a:r>
            </a:p>
          </p:txBody>
        </p:sp>
        <p:sp>
          <p:nvSpPr>
            <p:cNvPr id="39" name="TextBox 38">
              <a:extLst>
                <a:ext uri="{FF2B5EF4-FFF2-40B4-BE49-F238E27FC236}">
                  <a16:creationId xmlns:a16="http://schemas.microsoft.com/office/drawing/2014/main" id="{42BC34DE-A409-4249-AA17-BBCB8261817B}"/>
                </a:ext>
              </a:extLst>
            </p:cNvPr>
            <p:cNvSpPr txBox="1"/>
            <p:nvPr/>
          </p:nvSpPr>
          <p:spPr>
            <a:xfrm>
              <a:off x="5061494" y="-33868"/>
              <a:ext cx="1199715"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Tablet</a:t>
              </a:r>
            </a:p>
          </p:txBody>
        </p:sp>
        <p:sp>
          <p:nvSpPr>
            <p:cNvPr id="40" name="TextBox 39">
              <a:extLst>
                <a:ext uri="{FF2B5EF4-FFF2-40B4-BE49-F238E27FC236}">
                  <a16:creationId xmlns:a16="http://schemas.microsoft.com/office/drawing/2014/main" id="{D1A33688-86BA-F344-98EB-8CC4199B560B}"/>
                </a:ext>
              </a:extLst>
            </p:cNvPr>
            <p:cNvSpPr txBox="1"/>
            <p:nvPr/>
          </p:nvSpPr>
          <p:spPr>
            <a:xfrm>
              <a:off x="6782178" y="-22195"/>
              <a:ext cx="1199715"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In-store</a:t>
              </a:r>
            </a:p>
          </p:txBody>
        </p:sp>
        <p:sp>
          <p:nvSpPr>
            <p:cNvPr id="41" name="TextBox 40">
              <a:extLst>
                <a:ext uri="{FF2B5EF4-FFF2-40B4-BE49-F238E27FC236}">
                  <a16:creationId xmlns:a16="http://schemas.microsoft.com/office/drawing/2014/main" id="{D52F3110-169E-264C-8762-09E2AF5176C8}"/>
                </a:ext>
              </a:extLst>
            </p:cNvPr>
            <p:cNvSpPr txBox="1"/>
            <p:nvPr/>
          </p:nvSpPr>
          <p:spPr>
            <a:xfrm>
              <a:off x="7915516" y="132348"/>
              <a:ext cx="1199715"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online</a:t>
              </a:r>
            </a:p>
          </p:txBody>
        </p:sp>
      </p:grpSp>
      <p:sp>
        <p:nvSpPr>
          <p:cNvPr id="52" name="TextBox 51">
            <a:extLst>
              <a:ext uri="{FF2B5EF4-FFF2-40B4-BE49-F238E27FC236}">
                <a16:creationId xmlns:a16="http://schemas.microsoft.com/office/drawing/2014/main" id="{6ADC7316-26AB-3F44-9E05-AEC396165866}"/>
              </a:ext>
            </a:extLst>
          </p:cNvPr>
          <p:cNvSpPr txBox="1"/>
          <p:nvPr/>
        </p:nvSpPr>
        <p:spPr>
          <a:xfrm>
            <a:off x="39821" y="1061348"/>
            <a:ext cx="1492518" cy="738664"/>
          </a:xfrm>
          <a:prstGeom prst="rect">
            <a:avLst/>
          </a:prstGeom>
          <a:noFill/>
        </p:spPr>
        <p:txBody>
          <a:bodyPr wrap="square" rtlCol="0">
            <a:spAutoFit/>
          </a:bodyPr>
          <a:lstStyle/>
          <a:p>
            <a:r>
              <a:rPr lang="en-US" sz="1400" b="1" dirty="0">
                <a:solidFill>
                  <a:schemeClr val="tx2"/>
                </a:solidFill>
                <a:latin typeface="Segoe Print" panose="02000800000000000000" pitchFamily="2" charset="0"/>
              </a:rPr>
              <a:t>Customer Clicks</a:t>
            </a:r>
          </a:p>
          <a:p>
            <a:r>
              <a:rPr lang="en-US" sz="1400" b="1" dirty="0">
                <a:solidFill>
                  <a:schemeClr val="tx2"/>
                </a:solidFill>
                <a:latin typeface="Segoe Print" panose="02000800000000000000" pitchFamily="2" charset="0"/>
              </a:rPr>
              <a:t>Transactions</a:t>
            </a:r>
          </a:p>
        </p:txBody>
      </p:sp>
      <p:sp>
        <p:nvSpPr>
          <p:cNvPr id="70" name="Left Brace 69">
            <a:extLst>
              <a:ext uri="{FF2B5EF4-FFF2-40B4-BE49-F238E27FC236}">
                <a16:creationId xmlns:a16="http://schemas.microsoft.com/office/drawing/2014/main" id="{935F439D-4E49-8041-9477-232254A6E062}"/>
              </a:ext>
            </a:extLst>
          </p:cNvPr>
          <p:cNvSpPr/>
          <p:nvPr/>
        </p:nvSpPr>
        <p:spPr>
          <a:xfrm rot="10800000">
            <a:off x="8861948" y="142322"/>
            <a:ext cx="299267" cy="1052556"/>
          </a:xfrm>
          <a:prstGeom prst="leftBrace">
            <a:avLst/>
          </a:prstGeom>
          <a:ln w="31750">
            <a:solidFill>
              <a:schemeClr val="bg1">
                <a:lumMod val="50000"/>
              </a:schemeClr>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F3ECB48-5BDA-6240-9712-DDD6C245498E}"/>
              </a:ext>
            </a:extLst>
          </p:cNvPr>
          <p:cNvSpPr txBox="1"/>
          <p:nvPr/>
        </p:nvSpPr>
        <p:spPr>
          <a:xfrm>
            <a:off x="9870530" y="74582"/>
            <a:ext cx="1923659" cy="523220"/>
          </a:xfrm>
          <a:prstGeom prst="rect">
            <a:avLst/>
          </a:prstGeom>
          <a:noFill/>
        </p:spPr>
        <p:txBody>
          <a:bodyPr wrap="square" rtlCol="0">
            <a:spAutoFit/>
          </a:bodyPr>
          <a:lstStyle/>
          <a:p>
            <a:r>
              <a:rPr lang="en-US" sz="1400" b="1" dirty="0">
                <a:solidFill>
                  <a:schemeClr val="tx2"/>
                </a:solidFill>
                <a:latin typeface="Segoe Print" panose="02000800000000000000" pitchFamily="2" charset="0"/>
              </a:rPr>
              <a:t>Customer Recommendation</a:t>
            </a:r>
          </a:p>
        </p:txBody>
      </p:sp>
      <p:sp>
        <p:nvSpPr>
          <p:cNvPr id="120" name="Triangle 119">
            <a:extLst>
              <a:ext uri="{FF2B5EF4-FFF2-40B4-BE49-F238E27FC236}">
                <a16:creationId xmlns:a16="http://schemas.microsoft.com/office/drawing/2014/main" id="{2664E03A-FC2B-C942-9808-8799B7CEFE84}"/>
              </a:ext>
            </a:extLst>
          </p:cNvPr>
          <p:cNvSpPr/>
          <p:nvPr/>
        </p:nvSpPr>
        <p:spPr>
          <a:xfrm>
            <a:off x="66131" y="1942637"/>
            <a:ext cx="440529" cy="4611884"/>
          </a:xfrm>
          <a:prstGeom prst="triangle">
            <a:avLst>
              <a:gd name="adj" fmla="val 100000"/>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D1FFC11D-F829-5F42-8645-A4947CF26287}"/>
              </a:ext>
            </a:extLst>
          </p:cNvPr>
          <p:cNvSpPr txBox="1"/>
          <p:nvPr/>
        </p:nvSpPr>
        <p:spPr>
          <a:xfrm rot="16200000">
            <a:off x="-935545" y="5104924"/>
            <a:ext cx="2643726" cy="307777"/>
          </a:xfrm>
          <a:prstGeom prst="rect">
            <a:avLst/>
          </a:prstGeom>
          <a:noFill/>
        </p:spPr>
        <p:txBody>
          <a:bodyPr wrap="square" rtlCol="0">
            <a:spAutoFit/>
          </a:bodyPr>
          <a:lstStyle/>
          <a:p>
            <a:pPr algn="ctr"/>
            <a:r>
              <a:rPr lang="en-US" sz="1400" b="1" dirty="0">
                <a:solidFill>
                  <a:schemeClr val="tx2"/>
                </a:solidFill>
                <a:latin typeface="Segoe Print" panose="02000800000000000000" pitchFamily="2" charset="0"/>
              </a:rPr>
              <a:t>Continuous Learning</a:t>
            </a:r>
          </a:p>
        </p:txBody>
      </p:sp>
      <p:grpSp>
        <p:nvGrpSpPr>
          <p:cNvPr id="2" name="Group 1">
            <a:extLst>
              <a:ext uri="{FF2B5EF4-FFF2-40B4-BE49-F238E27FC236}">
                <a16:creationId xmlns:a16="http://schemas.microsoft.com/office/drawing/2014/main" id="{91DD1B4F-3F2F-1F48-90D7-074F0E4A4214}"/>
              </a:ext>
            </a:extLst>
          </p:cNvPr>
          <p:cNvGrpSpPr/>
          <p:nvPr/>
        </p:nvGrpSpPr>
        <p:grpSpPr>
          <a:xfrm>
            <a:off x="305393" y="359475"/>
            <a:ext cx="11764530" cy="6264784"/>
            <a:chOff x="491067" y="325022"/>
            <a:chExt cx="11578856" cy="6299237"/>
          </a:xfrm>
        </p:grpSpPr>
        <p:sp>
          <p:nvSpPr>
            <p:cNvPr id="43" name="Rounded Rectangle 42">
              <a:extLst>
                <a:ext uri="{FF2B5EF4-FFF2-40B4-BE49-F238E27FC236}">
                  <a16:creationId xmlns:a16="http://schemas.microsoft.com/office/drawing/2014/main" id="{5963FF5F-32D7-E94D-A936-44349B93C060}"/>
                </a:ext>
              </a:extLst>
            </p:cNvPr>
            <p:cNvSpPr/>
            <p:nvPr/>
          </p:nvSpPr>
          <p:spPr>
            <a:xfrm>
              <a:off x="491067" y="1932348"/>
              <a:ext cx="11142133" cy="517903"/>
            </a:xfrm>
            <a:prstGeom prst="roundRect">
              <a:avLst/>
            </a:prstGeom>
            <a:solidFill>
              <a:schemeClr val="accent1">
                <a:lumMod val="20000"/>
                <a:lumOff val="80000"/>
              </a:schemeClr>
            </a:solidFill>
            <a:effectLst>
              <a:glow rad="139700">
                <a:schemeClr val="accent5">
                  <a:satMod val="175000"/>
                  <a:alpha val="40000"/>
                </a:schemeClr>
              </a:glow>
              <a:reflection endPos="65000" dist="50800" dir="5400000" sy="-100000" algn="bl" rotWithShape="0"/>
            </a:effectLst>
            <a:scene3d>
              <a:camera prst="orthographicFront">
                <a:rot lat="0" lon="600000" rev="0"/>
              </a:camera>
              <a:lightRig rig="freezing" dir="t">
                <a:rot lat="0" lon="0" rev="0"/>
              </a:lightRig>
            </a:scene3d>
            <a:sp3d z="228600" contourW="12700">
              <a:bevelT w="165100" prst="coolSlant"/>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6B8B2404-CE56-3449-A360-939D520A2395}"/>
                </a:ext>
              </a:extLst>
            </p:cNvPr>
            <p:cNvSpPr txBox="1"/>
            <p:nvPr/>
          </p:nvSpPr>
          <p:spPr>
            <a:xfrm>
              <a:off x="3935429" y="2012375"/>
              <a:ext cx="4013200"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Customer Experience Platform</a:t>
              </a:r>
            </a:p>
          </p:txBody>
        </p:sp>
        <p:grpSp>
          <p:nvGrpSpPr>
            <p:cNvPr id="53" name="Group 52">
              <a:extLst>
                <a:ext uri="{FF2B5EF4-FFF2-40B4-BE49-F238E27FC236}">
                  <a16:creationId xmlns:a16="http://schemas.microsoft.com/office/drawing/2014/main" id="{97CB9EE5-DD69-4447-91EC-FFA8106F0AFF}"/>
                </a:ext>
              </a:extLst>
            </p:cNvPr>
            <p:cNvGrpSpPr/>
            <p:nvPr/>
          </p:nvGrpSpPr>
          <p:grpSpPr>
            <a:xfrm>
              <a:off x="1117593" y="845820"/>
              <a:ext cx="8868469" cy="935233"/>
              <a:chOff x="1117593" y="698222"/>
              <a:chExt cx="8868469" cy="1182379"/>
            </a:xfrm>
          </p:grpSpPr>
          <p:sp>
            <p:nvSpPr>
              <p:cNvPr id="46" name="Right Triangle 45">
                <a:extLst>
                  <a:ext uri="{FF2B5EF4-FFF2-40B4-BE49-F238E27FC236}">
                    <a16:creationId xmlns:a16="http://schemas.microsoft.com/office/drawing/2014/main" id="{578BD158-9F05-C842-9B46-A0F1DE32597D}"/>
                  </a:ext>
                </a:extLst>
              </p:cNvPr>
              <p:cNvSpPr/>
              <p:nvPr/>
            </p:nvSpPr>
            <p:spPr>
              <a:xfrm rot="21408315">
                <a:off x="1318402" y="698222"/>
                <a:ext cx="8667660" cy="989292"/>
              </a:xfrm>
              <a:prstGeom prst="rtTriangl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BBA9EA65-37E5-5740-8DF8-CB5E7123A51E}"/>
                  </a:ext>
                </a:extLst>
              </p:cNvPr>
              <p:cNvSpPr txBox="1"/>
              <p:nvPr/>
            </p:nvSpPr>
            <p:spPr>
              <a:xfrm>
                <a:off x="1309367" y="1191136"/>
                <a:ext cx="1199715"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Signals</a:t>
                </a:r>
              </a:p>
            </p:txBody>
          </p:sp>
          <p:sp>
            <p:nvSpPr>
              <p:cNvPr id="50" name="Triangle 49">
                <a:extLst>
                  <a:ext uri="{FF2B5EF4-FFF2-40B4-BE49-F238E27FC236}">
                    <a16:creationId xmlns:a16="http://schemas.microsoft.com/office/drawing/2014/main" id="{11081008-F8AD-4347-B2AE-991A7316F297}"/>
                  </a:ext>
                </a:extLst>
              </p:cNvPr>
              <p:cNvSpPr/>
              <p:nvPr/>
            </p:nvSpPr>
            <p:spPr>
              <a:xfrm>
                <a:off x="1117593" y="932334"/>
                <a:ext cx="8296905" cy="948267"/>
              </a:xfrm>
              <a:prstGeom prst="triangle">
                <a:avLst>
                  <a:gd name="adj" fmla="val 80791"/>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180AC04-27FB-C843-B19C-076E76B5061B}"/>
                  </a:ext>
                </a:extLst>
              </p:cNvPr>
              <p:cNvSpPr txBox="1"/>
              <p:nvPr/>
            </p:nvSpPr>
            <p:spPr>
              <a:xfrm>
                <a:off x="6438496" y="1255359"/>
                <a:ext cx="1901959"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Engagements</a:t>
                </a:r>
              </a:p>
            </p:txBody>
          </p:sp>
        </p:grpSp>
        <p:sp>
          <p:nvSpPr>
            <p:cNvPr id="54" name="TextBox 53">
              <a:extLst>
                <a:ext uri="{FF2B5EF4-FFF2-40B4-BE49-F238E27FC236}">
                  <a16:creationId xmlns:a16="http://schemas.microsoft.com/office/drawing/2014/main" id="{9E879125-425A-0A47-ACF1-62A08A9B3B2B}"/>
                </a:ext>
              </a:extLst>
            </p:cNvPr>
            <p:cNvSpPr txBox="1"/>
            <p:nvPr/>
          </p:nvSpPr>
          <p:spPr>
            <a:xfrm>
              <a:off x="605733" y="613574"/>
              <a:ext cx="2643726" cy="307777"/>
            </a:xfrm>
            <a:prstGeom prst="rect">
              <a:avLst/>
            </a:prstGeom>
            <a:noFill/>
          </p:spPr>
          <p:txBody>
            <a:bodyPr wrap="square" rtlCol="0">
              <a:spAutoFit/>
            </a:bodyPr>
            <a:lstStyle/>
            <a:p>
              <a:r>
                <a:rPr lang="en-US" sz="1400" b="1" dirty="0">
                  <a:solidFill>
                    <a:schemeClr val="tx2"/>
                  </a:solidFill>
                  <a:latin typeface="Segoe Print" panose="02000800000000000000" pitchFamily="2" charset="0"/>
                </a:rPr>
                <a:t>Customer Touchpoints</a:t>
              </a:r>
            </a:p>
          </p:txBody>
        </p:sp>
        <p:sp>
          <p:nvSpPr>
            <p:cNvPr id="55" name="Rectangle 54">
              <a:extLst>
                <a:ext uri="{FF2B5EF4-FFF2-40B4-BE49-F238E27FC236}">
                  <a16:creationId xmlns:a16="http://schemas.microsoft.com/office/drawing/2014/main" id="{99BA5C57-243B-9F45-A51A-06187423B047}"/>
                </a:ext>
              </a:extLst>
            </p:cNvPr>
            <p:cNvSpPr/>
            <p:nvPr/>
          </p:nvSpPr>
          <p:spPr>
            <a:xfrm>
              <a:off x="605733" y="2569231"/>
              <a:ext cx="10908934" cy="1236134"/>
            </a:xfrm>
            <a:prstGeom prst="rect">
              <a:avLst/>
            </a:prstGeom>
            <a:solidFill>
              <a:schemeClr val="accent5">
                <a:lumMod val="40000"/>
                <a:lumOff val="60000"/>
                <a:alpha val="81000"/>
              </a:schemeClr>
            </a:solidFill>
            <a:ln>
              <a:solidFill>
                <a:schemeClr val="bg1">
                  <a:lumMod val="75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rect Access Storage 56">
              <a:extLst>
                <a:ext uri="{FF2B5EF4-FFF2-40B4-BE49-F238E27FC236}">
                  <a16:creationId xmlns:a16="http://schemas.microsoft.com/office/drawing/2014/main" id="{78E48DF0-53D1-6D4E-8818-C86287F4C67B}"/>
                </a:ext>
              </a:extLst>
            </p:cNvPr>
            <p:cNvSpPr/>
            <p:nvPr/>
          </p:nvSpPr>
          <p:spPr>
            <a:xfrm>
              <a:off x="2726267" y="2582587"/>
              <a:ext cx="6079066" cy="1219374"/>
            </a:xfrm>
            <a:prstGeom prst="flowChartMagneticDrum">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5A6BF1E-30AB-1942-8905-5EA2E45CEAC7}"/>
                </a:ext>
              </a:extLst>
            </p:cNvPr>
            <p:cNvSpPr txBox="1"/>
            <p:nvPr/>
          </p:nvSpPr>
          <p:spPr>
            <a:xfrm>
              <a:off x="3885161" y="3490302"/>
              <a:ext cx="4013200"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Data Management</a:t>
              </a:r>
            </a:p>
          </p:txBody>
        </p:sp>
        <p:pic>
          <p:nvPicPr>
            <p:cNvPr id="60" name="Graphic 59" descr="Database">
              <a:extLst>
                <a:ext uri="{FF2B5EF4-FFF2-40B4-BE49-F238E27FC236}">
                  <a16:creationId xmlns:a16="http://schemas.microsoft.com/office/drawing/2014/main" id="{81ADE653-03CA-CE4A-9DFA-155EC5200F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41215" y="2667651"/>
              <a:ext cx="914400" cy="914400"/>
            </a:xfrm>
            <a:prstGeom prst="rect">
              <a:avLst/>
            </a:prstGeom>
          </p:spPr>
        </p:pic>
        <p:pic>
          <p:nvPicPr>
            <p:cNvPr id="61" name="Graphic 60" descr="Database">
              <a:extLst>
                <a:ext uri="{FF2B5EF4-FFF2-40B4-BE49-F238E27FC236}">
                  <a16:creationId xmlns:a16="http://schemas.microsoft.com/office/drawing/2014/main" id="{927BED38-C8D2-5442-877E-394771DE69F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47638" y="2667651"/>
              <a:ext cx="914400" cy="914400"/>
            </a:xfrm>
            <a:prstGeom prst="rect">
              <a:avLst/>
            </a:prstGeom>
          </p:spPr>
        </p:pic>
        <p:pic>
          <p:nvPicPr>
            <p:cNvPr id="62" name="Graphic 61" descr="Database">
              <a:extLst>
                <a:ext uri="{FF2B5EF4-FFF2-40B4-BE49-F238E27FC236}">
                  <a16:creationId xmlns:a16="http://schemas.microsoft.com/office/drawing/2014/main" id="{14109C24-9B72-E440-ACE7-0AAAAF6284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78652" y="2675903"/>
              <a:ext cx="914400" cy="914400"/>
            </a:xfrm>
            <a:prstGeom prst="rect">
              <a:avLst/>
            </a:prstGeom>
          </p:spPr>
        </p:pic>
        <p:sp>
          <p:nvSpPr>
            <p:cNvPr id="63" name="TextBox 62">
              <a:extLst>
                <a:ext uri="{FF2B5EF4-FFF2-40B4-BE49-F238E27FC236}">
                  <a16:creationId xmlns:a16="http://schemas.microsoft.com/office/drawing/2014/main" id="{5107F745-4903-2D49-8652-40BB6958FD52}"/>
                </a:ext>
              </a:extLst>
            </p:cNvPr>
            <p:cNvSpPr txBox="1"/>
            <p:nvPr/>
          </p:nvSpPr>
          <p:spPr>
            <a:xfrm>
              <a:off x="3527700" y="2540477"/>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Customer</a:t>
              </a:r>
            </a:p>
          </p:txBody>
        </p:sp>
        <p:sp>
          <p:nvSpPr>
            <p:cNvPr id="64" name="TextBox 63">
              <a:extLst>
                <a:ext uri="{FF2B5EF4-FFF2-40B4-BE49-F238E27FC236}">
                  <a16:creationId xmlns:a16="http://schemas.microsoft.com/office/drawing/2014/main" id="{05138C68-CDFE-4247-A519-EDD727A1CD21}"/>
                </a:ext>
              </a:extLst>
            </p:cNvPr>
            <p:cNvSpPr txBox="1"/>
            <p:nvPr/>
          </p:nvSpPr>
          <p:spPr>
            <a:xfrm>
              <a:off x="5326128" y="2525747"/>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Content</a:t>
              </a:r>
            </a:p>
          </p:txBody>
        </p:sp>
        <p:sp>
          <p:nvSpPr>
            <p:cNvPr id="65" name="TextBox 64">
              <a:extLst>
                <a:ext uri="{FF2B5EF4-FFF2-40B4-BE49-F238E27FC236}">
                  <a16:creationId xmlns:a16="http://schemas.microsoft.com/office/drawing/2014/main" id="{44BD23B2-98FA-3F44-A903-216FD9CC7195}"/>
                </a:ext>
              </a:extLst>
            </p:cNvPr>
            <p:cNvSpPr txBox="1"/>
            <p:nvPr/>
          </p:nvSpPr>
          <p:spPr>
            <a:xfrm>
              <a:off x="7035994" y="2525747"/>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Other</a:t>
              </a:r>
            </a:p>
          </p:txBody>
        </p:sp>
        <p:sp>
          <p:nvSpPr>
            <p:cNvPr id="66" name="TextBox 65">
              <a:extLst>
                <a:ext uri="{FF2B5EF4-FFF2-40B4-BE49-F238E27FC236}">
                  <a16:creationId xmlns:a16="http://schemas.microsoft.com/office/drawing/2014/main" id="{2A8925AA-EC03-EA49-A9F2-67D347378605}"/>
                </a:ext>
              </a:extLst>
            </p:cNvPr>
            <p:cNvSpPr txBox="1"/>
            <p:nvPr/>
          </p:nvSpPr>
          <p:spPr>
            <a:xfrm>
              <a:off x="804303" y="3006457"/>
              <a:ext cx="1723395"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Optimization</a:t>
              </a:r>
            </a:p>
          </p:txBody>
        </p:sp>
        <p:sp>
          <p:nvSpPr>
            <p:cNvPr id="67" name="TextBox 66">
              <a:extLst>
                <a:ext uri="{FF2B5EF4-FFF2-40B4-BE49-F238E27FC236}">
                  <a16:creationId xmlns:a16="http://schemas.microsoft.com/office/drawing/2014/main" id="{99B41C8C-6A88-FD46-85C9-887C14D9A113}"/>
                </a:ext>
              </a:extLst>
            </p:cNvPr>
            <p:cNvSpPr txBox="1"/>
            <p:nvPr/>
          </p:nvSpPr>
          <p:spPr>
            <a:xfrm>
              <a:off x="9002649" y="3006457"/>
              <a:ext cx="1972020"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Personalization</a:t>
              </a:r>
            </a:p>
          </p:txBody>
        </p:sp>
        <p:graphicFrame>
          <p:nvGraphicFramePr>
            <p:cNvPr id="68" name="Diagram 67">
              <a:extLst>
                <a:ext uri="{FF2B5EF4-FFF2-40B4-BE49-F238E27FC236}">
                  <a16:creationId xmlns:a16="http://schemas.microsoft.com/office/drawing/2014/main" id="{A6E2D25A-9344-5A47-8C55-AF651BBB9D56}"/>
                </a:ext>
              </a:extLst>
            </p:cNvPr>
            <p:cNvGraphicFramePr/>
            <p:nvPr>
              <p:extLst>
                <p:ext uri="{D42A27DB-BD31-4B8C-83A1-F6EECF244321}">
                  <p14:modId xmlns:p14="http://schemas.microsoft.com/office/powerpoint/2010/main" val="3417915307"/>
                </p:ext>
              </p:extLst>
            </p:nvPr>
          </p:nvGraphicFramePr>
          <p:xfrm>
            <a:off x="605733" y="3877214"/>
            <a:ext cx="10908934" cy="46280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9" name="Bent-Up Arrow 68">
              <a:extLst>
                <a:ext uri="{FF2B5EF4-FFF2-40B4-BE49-F238E27FC236}">
                  <a16:creationId xmlns:a16="http://schemas.microsoft.com/office/drawing/2014/main" id="{9EC9183C-9998-7F45-B821-BE445B4F63DB}"/>
                </a:ext>
              </a:extLst>
            </p:cNvPr>
            <p:cNvSpPr/>
            <p:nvPr/>
          </p:nvSpPr>
          <p:spPr>
            <a:xfrm rot="16200000">
              <a:off x="9248697" y="1336955"/>
              <a:ext cx="3602848" cy="2039604"/>
            </a:xfrm>
            <a:prstGeom prst="bentUpArrow">
              <a:avLst>
                <a:gd name="adj1" fmla="val 3034"/>
                <a:gd name="adj2" fmla="val 6664"/>
                <a:gd name="adj3" fmla="val 120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B873F31A-5754-214F-B4A6-FD11FB081F3D}"/>
                </a:ext>
              </a:extLst>
            </p:cNvPr>
            <p:cNvCxnSpPr>
              <a:cxnSpLocks/>
            </p:cNvCxnSpPr>
            <p:nvPr/>
          </p:nvCxnSpPr>
          <p:spPr>
            <a:xfrm>
              <a:off x="11511829" y="4131734"/>
              <a:ext cx="498601"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532C5D7-0187-C04E-BE31-8772FDA33CA6}"/>
                </a:ext>
              </a:extLst>
            </p:cNvPr>
            <p:cNvSpPr/>
            <p:nvPr/>
          </p:nvSpPr>
          <p:spPr>
            <a:xfrm>
              <a:off x="613102" y="3857084"/>
              <a:ext cx="10908934" cy="788238"/>
            </a:xfrm>
            <a:prstGeom prst="rect">
              <a:avLst/>
            </a:prstGeom>
            <a:solidFill>
              <a:schemeClr val="tx1">
                <a:lumMod val="75000"/>
                <a:lumOff val="25000"/>
                <a:alpha val="39000"/>
              </a:schemeClr>
            </a:solidFill>
            <a:ln>
              <a:no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B4E2D91D-757A-D346-9853-58CA9C410B80}"/>
                </a:ext>
              </a:extLst>
            </p:cNvPr>
            <p:cNvSpPr txBox="1"/>
            <p:nvPr/>
          </p:nvSpPr>
          <p:spPr>
            <a:xfrm>
              <a:off x="2966184" y="4326708"/>
              <a:ext cx="5884074"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AI/Machine Learning/Analytics/Integration</a:t>
              </a:r>
            </a:p>
          </p:txBody>
        </p:sp>
        <p:pic>
          <p:nvPicPr>
            <p:cNvPr id="82" name="Graphic 81" descr="Smart Phone">
              <a:extLst>
                <a:ext uri="{FF2B5EF4-FFF2-40B4-BE49-F238E27FC236}">
                  <a16:creationId xmlns:a16="http://schemas.microsoft.com/office/drawing/2014/main" id="{7BAC6887-32B4-414B-8150-95DAEA055C7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036087">
              <a:off x="9327232" y="325022"/>
              <a:ext cx="632826" cy="632826"/>
            </a:xfrm>
            <a:prstGeom prst="rect">
              <a:avLst/>
            </a:prstGeom>
          </p:spPr>
        </p:pic>
        <p:sp>
          <p:nvSpPr>
            <p:cNvPr id="83" name="TextBox 82">
              <a:extLst>
                <a:ext uri="{FF2B5EF4-FFF2-40B4-BE49-F238E27FC236}">
                  <a16:creationId xmlns:a16="http://schemas.microsoft.com/office/drawing/2014/main" id="{EC034F9E-690E-C141-BBEF-75223FD0D280}"/>
                </a:ext>
              </a:extLst>
            </p:cNvPr>
            <p:cNvSpPr txBox="1"/>
            <p:nvPr/>
          </p:nvSpPr>
          <p:spPr>
            <a:xfrm>
              <a:off x="9839065" y="804656"/>
              <a:ext cx="1797362" cy="523220"/>
            </a:xfrm>
            <a:prstGeom prst="rect">
              <a:avLst/>
            </a:prstGeom>
            <a:noFill/>
          </p:spPr>
          <p:txBody>
            <a:bodyPr wrap="square" rtlCol="0">
              <a:spAutoFit/>
            </a:bodyPr>
            <a:lstStyle/>
            <a:p>
              <a:r>
                <a:rPr lang="en-US" sz="1400" b="1" dirty="0">
                  <a:solidFill>
                    <a:schemeClr val="tx2"/>
                  </a:solidFill>
                  <a:latin typeface="Segoe Print" panose="02000800000000000000" pitchFamily="2" charset="0"/>
                </a:rPr>
                <a:t>Custom App Push-notification</a:t>
              </a:r>
            </a:p>
          </p:txBody>
        </p:sp>
        <p:sp>
          <p:nvSpPr>
            <p:cNvPr id="84" name="Rectangle 83">
              <a:extLst>
                <a:ext uri="{FF2B5EF4-FFF2-40B4-BE49-F238E27FC236}">
                  <a16:creationId xmlns:a16="http://schemas.microsoft.com/office/drawing/2014/main" id="{A77B4AA4-A8BA-1F47-AA40-DCF09E6BB391}"/>
                </a:ext>
              </a:extLst>
            </p:cNvPr>
            <p:cNvSpPr/>
            <p:nvPr/>
          </p:nvSpPr>
          <p:spPr>
            <a:xfrm>
              <a:off x="605733" y="4696987"/>
              <a:ext cx="10908934" cy="1236134"/>
            </a:xfrm>
            <a:prstGeom prst="rect">
              <a:avLst/>
            </a:prstGeom>
            <a:solidFill>
              <a:schemeClr val="accent5">
                <a:lumMod val="40000"/>
                <a:lumOff val="60000"/>
                <a:alpha val="81000"/>
              </a:schemeClr>
            </a:solidFill>
            <a:ln>
              <a:solidFill>
                <a:schemeClr val="bg1">
                  <a:lumMod val="75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Graphic 85" descr="Database">
              <a:extLst>
                <a:ext uri="{FF2B5EF4-FFF2-40B4-BE49-F238E27FC236}">
                  <a16:creationId xmlns:a16="http://schemas.microsoft.com/office/drawing/2014/main" id="{35FF8671-D6E6-CB45-BDC0-751CE1A5258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336799" y="4826538"/>
              <a:ext cx="914400" cy="914400"/>
            </a:xfrm>
            <a:prstGeom prst="rect">
              <a:avLst/>
            </a:prstGeom>
          </p:spPr>
        </p:pic>
        <p:pic>
          <p:nvPicPr>
            <p:cNvPr id="95" name="Graphic 94" descr="Database">
              <a:extLst>
                <a:ext uri="{FF2B5EF4-FFF2-40B4-BE49-F238E27FC236}">
                  <a16:creationId xmlns:a16="http://schemas.microsoft.com/office/drawing/2014/main" id="{150DC06C-C0B6-3F49-A9EB-D84C8DC314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54091" y="4826538"/>
              <a:ext cx="914400" cy="914400"/>
            </a:xfrm>
            <a:prstGeom prst="rect">
              <a:avLst/>
            </a:prstGeom>
          </p:spPr>
        </p:pic>
        <p:pic>
          <p:nvPicPr>
            <p:cNvPr id="96" name="Graphic 95" descr="Database">
              <a:extLst>
                <a:ext uri="{FF2B5EF4-FFF2-40B4-BE49-F238E27FC236}">
                  <a16:creationId xmlns:a16="http://schemas.microsoft.com/office/drawing/2014/main" id="{23CFE5A4-9D55-744B-902A-A7070F3C14F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51762" y="4820328"/>
              <a:ext cx="914400" cy="914400"/>
            </a:xfrm>
            <a:prstGeom prst="rect">
              <a:avLst/>
            </a:prstGeom>
          </p:spPr>
        </p:pic>
        <p:pic>
          <p:nvPicPr>
            <p:cNvPr id="98" name="Graphic 97" descr="Database">
              <a:extLst>
                <a:ext uri="{FF2B5EF4-FFF2-40B4-BE49-F238E27FC236}">
                  <a16:creationId xmlns:a16="http://schemas.microsoft.com/office/drawing/2014/main" id="{304EB25D-3BC0-C941-9F63-A7253F68D15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16909" y="4827076"/>
              <a:ext cx="914400" cy="914400"/>
            </a:xfrm>
            <a:prstGeom prst="rect">
              <a:avLst/>
            </a:prstGeom>
          </p:spPr>
        </p:pic>
        <p:pic>
          <p:nvPicPr>
            <p:cNvPr id="99" name="Graphic 98" descr="Database">
              <a:extLst>
                <a:ext uri="{FF2B5EF4-FFF2-40B4-BE49-F238E27FC236}">
                  <a16:creationId xmlns:a16="http://schemas.microsoft.com/office/drawing/2014/main" id="{B209FB6A-D050-8149-8CDB-642B5A0A19D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92560" y="4827076"/>
              <a:ext cx="914400" cy="914400"/>
            </a:xfrm>
            <a:prstGeom prst="rect">
              <a:avLst/>
            </a:prstGeom>
          </p:spPr>
        </p:pic>
        <p:sp>
          <p:nvSpPr>
            <p:cNvPr id="101" name="TextBox 100">
              <a:extLst>
                <a:ext uri="{FF2B5EF4-FFF2-40B4-BE49-F238E27FC236}">
                  <a16:creationId xmlns:a16="http://schemas.microsoft.com/office/drawing/2014/main" id="{2D4C9D8D-DC06-C845-9C63-E50BD26E24F5}"/>
                </a:ext>
              </a:extLst>
            </p:cNvPr>
            <p:cNvSpPr txBox="1"/>
            <p:nvPr/>
          </p:nvSpPr>
          <p:spPr>
            <a:xfrm>
              <a:off x="2194141" y="5657801"/>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Inventory</a:t>
              </a:r>
            </a:p>
          </p:txBody>
        </p:sp>
        <p:sp>
          <p:nvSpPr>
            <p:cNvPr id="102" name="TextBox 101">
              <a:extLst>
                <a:ext uri="{FF2B5EF4-FFF2-40B4-BE49-F238E27FC236}">
                  <a16:creationId xmlns:a16="http://schemas.microsoft.com/office/drawing/2014/main" id="{6B414336-740C-9B48-B9E7-D3F4B3DB8B8A}"/>
                </a:ext>
              </a:extLst>
            </p:cNvPr>
            <p:cNvSpPr txBox="1"/>
            <p:nvPr/>
          </p:nvSpPr>
          <p:spPr>
            <a:xfrm>
              <a:off x="3285303" y="5640709"/>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Sales</a:t>
              </a:r>
            </a:p>
          </p:txBody>
        </p:sp>
        <p:pic>
          <p:nvPicPr>
            <p:cNvPr id="103" name="Graphic 102" descr="Database">
              <a:extLst>
                <a:ext uri="{FF2B5EF4-FFF2-40B4-BE49-F238E27FC236}">
                  <a16:creationId xmlns:a16="http://schemas.microsoft.com/office/drawing/2014/main" id="{C8E27171-31E3-D144-9D48-3CEF6A4BD4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89466" y="4826538"/>
              <a:ext cx="914400" cy="914400"/>
            </a:xfrm>
            <a:prstGeom prst="rect">
              <a:avLst/>
            </a:prstGeom>
          </p:spPr>
        </p:pic>
        <p:sp>
          <p:nvSpPr>
            <p:cNvPr id="104" name="TextBox 103">
              <a:extLst>
                <a:ext uri="{FF2B5EF4-FFF2-40B4-BE49-F238E27FC236}">
                  <a16:creationId xmlns:a16="http://schemas.microsoft.com/office/drawing/2014/main" id="{82150009-A6DC-A445-8037-B95676E6C21B}"/>
                </a:ext>
              </a:extLst>
            </p:cNvPr>
            <p:cNvSpPr txBox="1"/>
            <p:nvPr/>
          </p:nvSpPr>
          <p:spPr>
            <a:xfrm>
              <a:off x="4468332" y="5654617"/>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Supply Chain</a:t>
              </a:r>
            </a:p>
          </p:txBody>
        </p:sp>
        <p:sp>
          <p:nvSpPr>
            <p:cNvPr id="105" name="TextBox 104">
              <a:extLst>
                <a:ext uri="{FF2B5EF4-FFF2-40B4-BE49-F238E27FC236}">
                  <a16:creationId xmlns:a16="http://schemas.microsoft.com/office/drawing/2014/main" id="{14F9ACA3-8E13-E04D-8E3D-17E5C5FC319C}"/>
                </a:ext>
              </a:extLst>
            </p:cNvPr>
            <p:cNvSpPr txBox="1"/>
            <p:nvPr/>
          </p:nvSpPr>
          <p:spPr>
            <a:xfrm>
              <a:off x="5620393" y="5656122"/>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Marketing</a:t>
              </a:r>
            </a:p>
          </p:txBody>
        </p:sp>
        <p:sp>
          <p:nvSpPr>
            <p:cNvPr id="106" name="TextBox 105">
              <a:extLst>
                <a:ext uri="{FF2B5EF4-FFF2-40B4-BE49-F238E27FC236}">
                  <a16:creationId xmlns:a16="http://schemas.microsoft.com/office/drawing/2014/main" id="{13876C07-C0CF-F444-8790-64810B411F6B}"/>
                </a:ext>
              </a:extLst>
            </p:cNvPr>
            <p:cNvSpPr txBox="1"/>
            <p:nvPr/>
          </p:nvSpPr>
          <p:spPr>
            <a:xfrm>
              <a:off x="6705576" y="5640708"/>
              <a:ext cx="1199715"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Payment</a:t>
              </a:r>
            </a:p>
          </p:txBody>
        </p:sp>
        <p:sp>
          <p:nvSpPr>
            <p:cNvPr id="107" name="TextBox 106">
              <a:extLst>
                <a:ext uri="{FF2B5EF4-FFF2-40B4-BE49-F238E27FC236}">
                  <a16:creationId xmlns:a16="http://schemas.microsoft.com/office/drawing/2014/main" id="{DB294576-F6CB-524B-9F1A-7740A265763E}"/>
                </a:ext>
              </a:extLst>
            </p:cNvPr>
            <p:cNvSpPr txBox="1"/>
            <p:nvPr/>
          </p:nvSpPr>
          <p:spPr>
            <a:xfrm>
              <a:off x="7670917" y="5648415"/>
              <a:ext cx="1782248" cy="276999"/>
            </a:xfrm>
            <a:prstGeom prst="rect">
              <a:avLst/>
            </a:prstGeom>
            <a:noFill/>
          </p:spPr>
          <p:txBody>
            <a:bodyPr wrap="square" rtlCol="0">
              <a:spAutoFit/>
            </a:bodyPr>
            <a:lstStyle/>
            <a:p>
              <a:pPr algn="ctr"/>
              <a:r>
                <a:rPr lang="en-US" sz="1200" b="1" dirty="0">
                  <a:solidFill>
                    <a:schemeClr val="tx2">
                      <a:lumMod val="60000"/>
                      <a:lumOff val="40000"/>
                    </a:schemeClr>
                  </a:solidFill>
                  <a:latin typeface="Segoe Print" panose="02000800000000000000" pitchFamily="2" charset="0"/>
                </a:rPr>
                <a:t>Merchant/Supplier</a:t>
              </a:r>
            </a:p>
          </p:txBody>
        </p:sp>
        <p:sp>
          <p:nvSpPr>
            <p:cNvPr id="108" name="Direct Access Storage 107">
              <a:extLst>
                <a:ext uri="{FF2B5EF4-FFF2-40B4-BE49-F238E27FC236}">
                  <a16:creationId xmlns:a16="http://schemas.microsoft.com/office/drawing/2014/main" id="{1F17D29F-5B78-FB40-AE2F-8AFC44A0E579}"/>
                </a:ext>
              </a:extLst>
            </p:cNvPr>
            <p:cNvSpPr/>
            <p:nvPr/>
          </p:nvSpPr>
          <p:spPr>
            <a:xfrm>
              <a:off x="1676401" y="4698690"/>
              <a:ext cx="8194130" cy="1219374"/>
            </a:xfrm>
            <a:prstGeom prst="flowChartMagneticDrum">
              <a:avLst/>
            </a:prstGeom>
            <a:solidFill>
              <a:schemeClr val="accent5">
                <a:lumMod val="20000"/>
                <a:lumOff val="80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Graphic 109" descr="Filter">
              <a:extLst>
                <a:ext uri="{FF2B5EF4-FFF2-40B4-BE49-F238E27FC236}">
                  <a16:creationId xmlns:a16="http://schemas.microsoft.com/office/drawing/2014/main" id="{05CD327D-C07C-BE4E-B82C-A7027072962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65276" y="3101818"/>
              <a:ext cx="729803" cy="1806875"/>
            </a:xfrm>
            <a:prstGeom prst="rect">
              <a:avLst/>
            </a:prstGeom>
          </p:spPr>
        </p:pic>
        <p:pic>
          <p:nvPicPr>
            <p:cNvPr id="111" name="Graphic 110" descr="Filter">
              <a:extLst>
                <a:ext uri="{FF2B5EF4-FFF2-40B4-BE49-F238E27FC236}">
                  <a16:creationId xmlns:a16="http://schemas.microsoft.com/office/drawing/2014/main" id="{C8F82DE8-7C86-9D4B-B1A5-F6F4074730C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0800000">
              <a:off x="533030" y="3617516"/>
              <a:ext cx="729803" cy="1806875"/>
            </a:xfrm>
            <a:prstGeom prst="rect">
              <a:avLst/>
            </a:prstGeom>
          </p:spPr>
        </p:pic>
        <p:sp>
          <p:nvSpPr>
            <p:cNvPr id="114" name="Rounded Rectangle 113">
              <a:extLst>
                <a:ext uri="{FF2B5EF4-FFF2-40B4-BE49-F238E27FC236}">
                  <a16:creationId xmlns:a16="http://schemas.microsoft.com/office/drawing/2014/main" id="{C55CE77A-F880-A74E-8143-36F801581D58}"/>
                </a:ext>
              </a:extLst>
            </p:cNvPr>
            <p:cNvSpPr/>
            <p:nvPr/>
          </p:nvSpPr>
          <p:spPr>
            <a:xfrm>
              <a:off x="623309" y="6060105"/>
              <a:ext cx="10898727" cy="564154"/>
            </a:xfrm>
            <a:prstGeom prst="roundRect">
              <a:avLst/>
            </a:prstGeom>
            <a:solidFill>
              <a:schemeClr val="accent1">
                <a:alpha val="56000"/>
              </a:schemeClr>
            </a:solidFill>
            <a:effectLst>
              <a:outerShdw blurRad="50800" dist="50800" dir="5400000" algn="ctr" rotWithShape="0">
                <a:schemeClr val="bg2">
                  <a:lumMod val="90000"/>
                  <a:alpha val="99000"/>
                </a:schemeClr>
              </a:outerShdw>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TextBox 112">
              <a:extLst>
                <a:ext uri="{FF2B5EF4-FFF2-40B4-BE49-F238E27FC236}">
                  <a16:creationId xmlns:a16="http://schemas.microsoft.com/office/drawing/2014/main" id="{723688AD-42F3-B04D-9628-DE86532173DA}"/>
                </a:ext>
              </a:extLst>
            </p:cNvPr>
            <p:cNvSpPr txBox="1"/>
            <p:nvPr/>
          </p:nvSpPr>
          <p:spPr>
            <a:xfrm>
              <a:off x="3911291" y="6208116"/>
              <a:ext cx="4013200"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Legacy Systems/Application</a:t>
              </a:r>
            </a:p>
          </p:txBody>
        </p:sp>
        <p:sp>
          <p:nvSpPr>
            <p:cNvPr id="122" name="Triangle 121">
              <a:extLst>
                <a:ext uri="{FF2B5EF4-FFF2-40B4-BE49-F238E27FC236}">
                  <a16:creationId xmlns:a16="http://schemas.microsoft.com/office/drawing/2014/main" id="{9A0BBA10-7E0E-7E44-91AF-DCB0F0460814}"/>
                </a:ext>
              </a:extLst>
            </p:cNvPr>
            <p:cNvSpPr/>
            <p:nvPr/>
          </p:nvSpPr>
          <p:spPr>
            <a:xfrm rot="10800000">
              <a:off x="11594411" y="1949280"/>
              <a:ext cx="390995" cy="4645100"/>
            </a:xfrm>
            <a:prstGeom prst="triangle">
              <a:avLst>
                <a:gd name="adj" fmla="val 100000"/>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4" name="TextBox 123">
              <a:extLst>
                <a:ext uri="{FF2B5EF4-FFF2-40B4-BE49-F238E27FC236}">
                  <a16:creationId xmlns:a16="http://schemas.microsoft.com/office/drawing/2014/main" id="{81A9C3D0-2282-FB44-9FD7-6F0202A9C6EA}"/>
                </a:ext>
              </a:extLst>
            </p:cNvPr>
            <p:cNvSpPr txBox="1"/>
            <p:nvPr/>
          </p:nvSpPr>
          <p:spPr>
            <a:xfrm rot="16200000">
              <a:off x="10410209" y="2968179"/>
              <a:ext cx="2643726" cy="307777"/>
            </a:xfrm>
            <a:prstGeom prst="rect">
              <a:avLst/>
            </a:prstGeom>
            <a:noFill/>
          </p:spPr>
          <p:txBody>
            <a:bodyPr wrap="square" rtlCol="0">
              <a:spAutoFit/>
            </a:bodyPr>
            <a:lstStyle/>
            <a:p>
              <a:pPr algn="ctr"/>
              <a:r>
                <a:rPr lang="en-US" sz="1400" b="1" dirty="0">
                  <a:solidFill>
                    <a:schemeClr val="tx2"/>
                  </a:solidFill>
                  <a:latin typeface="Segoe Print" panose="02000800000000000000" pitchFamily="2" charset="0"/>
                </a:rPr>
                <a:t>Continuous Optimization</a:t>
              </a:r>
            </a:p>
          </p:txBody>
        </p:sp>
      </p:gr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sp>
        <p:nvSpPr>
          <p:cNvPr id="77" name="TextBox 76">
            <a:extLst>
              <a:ext uri="{FF2B5EF4-FFF2-40B4-BE49-F238E27FC236}">
                <a16:creationId xmlns:a16="http://schemas.microsoft.com/office/drawing/2014/main" id="{D5FDACA3-C071-2D4A-B8A0-C3EEF83557F6}"/>
              </a:ext>
            </a:extLst>
          </p:cNvPr>
          <p:cNvSpPr txBox="1"/>
          <p:nvPr/>
        </p:nvSpPr>
        <p:spPr>
          <a:xfrm>
            <a:off x="-589179" y="18905"/>
            <a:ext cx="5245604"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Proposed Architecture</a:t>
            </a:r>
          </a:p>
        </p:txBody>
      </p:sp>
    </p:spTree>
    <p:extLst>
      <p:ext uri="{BB962C8B-B14F-4D97-AF65-F5344CB8AC3E}">
        <p14:creationId xmlns:p14="http://schemas.microsoft.com/office/powerpoint/2010/main" val="4162303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FCBADF7-C6E1-7F43-A8FB-9F6B609D6BC2}"/>
              </a:ext>
            </a:extLst>
          </p:cNvPr>
          <p:cNvPicPr>
            <a:picLocks noChangeAspect="1"/>
          </p:cNvPicPr>
          <p:nvPr/>
        </p:nvPicPr>
        <p:blipFill>
          <a:blip r:embed="rId2">
            <a:alphaModFix amt="20000"/>
          </a:blip>
          <a:stretch>
            <a:fillRect/>
          </a:stretch>
        </p:blipFill>
        <p:spPr>
          <a:xfrm>
            <a:off x="2686648" y="370933"/>
            <a:ext cx="6096000" cy="5717820"/>
          </a:xfrm>
          <a:prstGeom prst="rect">
            <a:avLst/>
          </a:prstGeom>
        </p:spPr>
      </p:pic>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BFC41C6B-F50C-3D4D-AE71-F54C480059D6}"/>
              </a:ext>
            </a:extLst>
          </p:cNvPr>
          <p:cNvGrpSpPr/>
          <p:nvPr/>
        </p:nvGrpSpPr>
        <p:grpSpPr>
          <a:xfrm>
            <a:off x="68240" y="480049"/>
            <a:ext cx="3750690" cy="1241080"/>
            <a:chOff x="2810974" y="-241219"/>
            <a:chExt cx="6304257" cy="1291086"/>
          </a:xfrm>
        </p:grpSpPr>
        <p:grpSp>
          <p:nvGrpSpPr>
            <p:cNvPr id="37" name="Group 36">
              <a:extLst>
                <a:ext uri="{FF2B5EF4-FFF2-40B4-BE49-F238E27FC236}">
                  <a16:creationId xmlns:a16="http://schemas.microsoft.com/office/drawing/2014/main" id="{73974FF2-A516-AC46-851E-70D08A8EC2A8}"/>
                </a:ext>
              </a:extLst>
            </p:cNvPr>
            <p:cNvGrpSpPr/>
            <p:nvPr/>
          </p:nvGrpSpPr>
          <p:grpSpPr>
            <a:xfrm>
              <a:off x="3047999" y="84665"/>
              <a:ext cx="5757334" cy="965202"/>
              <a:chOff x="2946397" y="84665"/>
              <a:chExt cx="5908100" cy="1151176"/>
            </a:xfrm>
          </p:grpSpPr>
          <p:grpSp>
            <p:nvGrpSpPr>
              <p:cNvPr id="23" name="Group 22">
                <a:extLst>
                  <a:ext uri="{FF2B5EF4-FFF2-40B4-BE49-F238E27FC236}">
                    <a16:creationId xmlns:a16="http://schemas.microsoft.com/office/drawing/2014/main" id="{AB3A3A62-F8A6-FE49-88EC-F058F6EF5F40}"/>
                  </a:ext>
                </a:extLst>
              </p:cNvPr>
              <p:cNvGrpSpPr/>
              <p:nvPr/>
            </p:nvGrpSpPr>
            <p:grpSpPr>
              <a:xfrm>
                <a:off x="2946397" y="473842"/>
                <a:ext cx="745067" cy="761999"/>
                <a:chOff x="1913466" y="2370668"/>
                <a:chExt cx="745067" cy="761999"/>
              </a:xfrm>
            </p:grpSpPr>
            <p:sp>
              <p:nvSpPr>
                <p:cNvPr id="14" name="Oval 13">
                  <a:extLst>
                    <a:ext uri="{FF2B5EF4-FFF2-40B4-BE49-F238E27FC236}">
                      <a16:creationId xmlns:a16="http://schemas.microsoft.com/office/drawing/2014/main" id="{132FD191-3A84-C84C-A6B4-0A71ACDC181A}"/>
                    </a:ext>
                  </a:extLst>
                </p:cNvPr>
                <p:cNvSpPr/>
                <p:nvPr/>
              </p:nvSpPr>
              <p:spPr>
                <a:xfrm>
                  <a:off x="1913466" y="2370668"/>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Smart Phone">
                  <a:extLst>
                    <a:ext uri="{FF2B5EF4-FFF2-40B4-BE49-F238E27FC236}">
                      <a16:creationId xmlns:a16="http://schemas.microsoft.com/office/drawing/2014/main" id="{56157B56-A6FE-2C4A-90B2-B425638699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3205" y="2548873"/>
                  <a:ext cx="405588" cy="405588"/>
                </a:xfrm>
                <a:prstGeom prst="rect">
                  <a:avLst/>
                </a:prstGeom>
              </p:spPr>
            </p:pic>
          </p:grpSp>
          <p:grpSp>
            <p:nvGrpSpPr>
              <p:cNvPr id="24" name="Group 23">
                <a:extLst>
                  <a:ext uri="{FF2B5EF4-FFF2-40B4-BE49-F238E27FC236}">
                    <a16:creationId xmlns:a16="http://schemas.microsoft.com/office/drawing/2014/main" id="{6A717D9A-AD97-2545-9FC1-AD2A6CB11CA6}"/>
                  </a:ext>
                </a:extLst>
              </p:cNvPr>
              <p:cNvGrpSpPr/>
              <p:nvPr/>
            </p:nvGrpSpPr>
            <p:grpSpPr>
              <a:xfrm>
                <a:off x="4690532" y="92844"/>
                <a:ext cx="745067" cy="761999"/>
                <a:chOff x="4216400" y="2861443"/>
                <a:chExt cx="745067" cy="761999"/>
              </a:xfrm>
            </p:grpSpPr>
            <p:sp>
              <p:nvSpPr>
                <p:cNvPr id="17" name="Oval 16">
                  <a:extLst>
                    <a:ext uri="{FF2B5EF4-FFF2-40B4-BE49-F238E27FC236}">
                      <a16:creationId xmlns:a16="http://schemas.microsoft.com/office/drawing/2014/main" id="{D3097FF0-A428-F14F-80EA-B1FE2AF9CFBF}"/>
                    </a:ext>
                  </a:extLst>
                </p:cNvPr>
                <p:cNvSpPr/>
                <p:nvPr/>
              </p:nvSpPr>
              <p:spPr>
                <a:xfrm>
                  <a:off x="4216400" y="2861443"/>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Tablet">
                  <a:extLst>
                    <a:ext uri="{FF2B5EF4-FFF2-40B4-BE49-F238E27FC236}">
                      <a16:creationId xmlns:a16="http://schemas.microsoft.com/office/drawing/2014/main" id="{AD00CD6F-7A29-D042-9E00-F02CA301C9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5353" y="3028862"/>
                  <a:ext cx="427159" cy="427159"/>
                </a:xfrm>
                <a:prstGeom prst="rect">
                  <a:avLst/>
                </a:prstGeom>
              </p:spPr>
            </p:pic>
          </p:grpSp>
          <p:grpSp>
            <p:nvGrpSpPr>
              <p:cNvPr id="25" name="Group 24">
                <a:extLst>
                  <a:ext uri="{FF2B5EF4-FFF2-40B4-BE49-F238E27FC236}">
                    <a16:creationId xmlns:a16="http://schemas.microsoft.com/office/drawing/2014/main" id="{3120475A-F3EC-9E49-A772-1BEF7A81CE3F}"/>
                  </a:ext>
                </a:extLst>
              </p:cNvPr>
              <p:cNvGrpSpPr/>
              <p:nvPr/>
            </p:nvGrpSpPr>
            <p:grpSpPr>
              <a:xfrm>
                <a:off x="6366931" y="84665"/>
                <a:ext cx="745067" cy="761999"/>
                <a:chOff x="6803923" y="2771035"/>
                <a:chExt cx="745067" cy="761999"/>
              </a:xfrm>
            </p:grpSpPr>
            <p:sp>
              <p:nvSpPr>
                <p:cNvPr id="16" name="Oval 15">
                  <a:extLst>
                    <a:ext uri="{FF2B5EF4-FFF2-40B4-BE49-F238E27FC236}">
                      <a16:creationId xmlns:a16="http://schemas.microsoft.com/office/drawing/2014/main" id="{29BE8F11-0872-154E-8095-965F2E005627}"/>
                    </a:ext>
                  </a:extLst>
                </p:cNvPr>
                <p:cNvSpPr/>
                <p:nvPr/>
              </p:nvSpPr>
              <p:spPr>
                <a:xfrm>
                  <a:off x="6803923" y="2771035"/>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descr="Register">
                  <a:extLst>
                    <a:ext uri="{FF2B5EF4-FFF2-40B4-BE49-F238E27FC236}">
                      <a16:creationId xmlns:a16="http://schemas.microsoft.com/office/drawing/2014/main" id="{F0657B79-61C8-A54C-9CB3-F3DD7E17B0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4853" y="2895600"/>
                  <a:ext cx="474133" cy="474133"/>
                </a:xfrm>
                <a:prstGeom prst="rect">
                  <a:avLst/>
                </a:prstGeom>
              </p:spPr>
            </p:pic>
          </p:grpSp>
          <p:grpSp>
            <p:nvGrpSpPr>
              <p:cNvPr id="26" name="Group 25">
                <a:extLst>
                  <a:ext uri="{FF2B5EF4-FFF2-40B4-BE49-F238E27FC236}">
                    <a16:creationId xmlns:a16="http://schemas.microsoft.com/office/drawing/2014/main" id="{82F4D11E-1A32-EB49-ADA3-6115306AA331}"/>
                  </a:ext>
                </a:extLst>
              </p:cNvPr>
              <p:cNvGrpSpPr/>
              <p:nvPr/>
            </p:nvGrpSpPr>
            <p:grpSpPr>
              <a:xfrm>
                <a:off x="8109430" y="473842"/>
                <a:ext cx="745067" cy="761999"/>
                <a:chOff x="9659650" y="2101355"/>
                <a:chExt cx="745067" cy="761999"/>
              </a:xfrm>
            </p:grpSpPr>
            <p:sp>
              <p:nvSpPr>
                <p:cNvPr id="21" name="Oval 20">
                  <a:extLst>
                    <a:ext uri="{FF2B5EF4-FFF2-40B4-BE49-F238E27FC236}">
                      <a16:creationId xmlns:a16="http://schemas.microsoft.com/office/drawing/2014/main" id="{FBE58150-1BDD-D044-99C3-BCF8C22543C1}"/>
                    </a:ext>
                  </a:extLst>
                </p:cNvPr>
                <p:cNvSpPr/>
                <p:nvPr/>
              </p:nvSpPr>
              <p:spPr>
                <a:xfrm>
                  <a:off x="9659650" y="2101355"/>
                  <a:ext cx="745067" cy="76199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Earth globe Americas">
                  <a:extLst>
                    <a:ext uri="{FF2B5EF4-FFF2-40B4-BE49-F238E27FC236}">
                      <a16:creationId xmlns:a16="http://schemas.microsoft.com/office/drawing/2014/main" id="{E11A95DE-4BC0-1642-BDD7-9065954BC5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1967" y="2195302"/>
                  <a:ext cx="575733" cy="575733"/>
                </a:xfrm>
                <a:prstGeom prst="rect">
                  <a:avLst/>
                </a:prstGeom>
              </p:spPr>
            </p:pic>
          </p:grpSp>
          <p:cxnSp>
            <p:nvCxnSpPr>
              <p:cNvPr id="29" name="Straight Connector 28">
                <a:extLst>
                  <a:ext uri="{FF2B5EF4-FFF2-40B4-BE49-F238E27FC236}">
                    <a16:creationId xmlns:a16="http://schemas.microsoft.com/office/drawing/2014/main" id="{1A26787F-1C6C-3042-A4F1-5593A3B3B2E3}"/>
                  </a:ext>
                </a:extLst>
              </p:cNvPr>
              <p:cNvCxnSpPr>
                <a:stCxn id="14" idx="7"/>
                <a:endCxn id="17" idx="2"/>
              </p:cNvCxnSpPr>
              <p:nvPr/>
            </p:nvCxnSpPr>
            <p:spPr>
              <a:xfrm flipV="1">
                <a:off x="3582351" y="473844"/>
                <a:ext cx="1108181" cy="111590"/>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3A7EB5AF-5E60-2444-9F29-EA7730F13F92}"/>
                  </a:ext>
                </a:extLst>
              </p:cNvPr>
              <p:cNvCxnSpPr>
                <a:cxnSpLocks/>
                <a:stCxn id="17" idx="6"/>
                <a:endCxn id="16" idx="2"/>
              </p:cNvCxnSpPr>
              <p:nvPr/>
            </p:nvCxnSpPr>
            <p:spPr>
              <a:xfrm flipV="1">
                <a:off x="5435599" y="465665"/>
                <a:ext cx="931332" cy="8179"/>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CD9E76A0-2C4B-D044-8D20-1A1EB8AC5A53}"/>
                  </a:ext>
                </a:extLst>
              </p:cNvPr>
              <p:cNvCxnSpPr>
                <a:cxnSpLocks/>
                <a:endCxn id="21" idx="1"/>
              </p:cNvCxnSpPr>
              <p:nvPr/>
            </p:nvCxnSpPr>
            <p:spPr>
              <a:xfrm>
                <a:off x="7128931" y="465665"/>
                <a:ext cx="1089612" cy="119769"/>
              </a:xfrm>
              <a:prstGeom prst="line">
                <a:avLst/>
              </a:prstGeom>
            </p:spPr>
            <p:style>
              <a:lnRef idx="3">
                <a:schemeClr val="accent1"/>
              </a:lnRef>
              <a:fillRef idx="0">
                <a:schemeClr val="accent1"/>
              </a:fillRef>
              <a:effectRef idx="2">
                <a:schemeClr val="accent1"/>
              </a:effectRef>
              <a:fontRef idx="minor">
                <a:schemeClr val="tx1"/>
              </a:fontRef>
            </p:style>
          </p:cxnSp>
        </p:grpSp>
        <p:sp>
          <p:nvSpPr>
            <p:cNvPr id="38" name="TextBox 37">
              <a:extLst>
                <a:ext uri="{FF2B5EF4-FFF2-40B4-BE49-F238E27FC236}">
                  <a16:creationId xmlns:a16="http://schemas.microsoft.com/office/drawing/2014/main" id="{87DBC530-8530-FA41-9B86-6750496B2FDD}"/>
                </a:ext>
              </a:extLst>
            </p:cNvPr>
            <p:cNvSpPr txBox="1"/>
            <p:nvPr/>
          </p:nvSpPr>
          <p:spPr>
            <a:xfrm>
              <a:off x="2810974" y="223479"/>
              <a:ext cx="1318376" cy="320178"/>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Mobile</a:t>
              </a:r>
            </a:p>
          </p:txBody>
        </p:sp>
        <p:sp>
          <p:nvSpPr>
            <p:cNvPr id="39" name="TextBox 38">
              <a:extLst>
                <a:ext uri="{FF2B5EF4-FFF2-40B4-BE49-F238E27FC236}">
                  <a16:creationId xmlns:a16="http://schemas.microsoft.com/office/drawing/2014/main" id="{42BC34DE-A409-4249-AA17-BBCB8261817B}"/>
                </a:ext>
              </a:extLst>
            </p:cNvPr>
            <p:cNvSpPr txBox="1"/>
            <p:nvPr/>
          </p:nvSpPr>
          <p:spPr>
            <a:xfrm>
              <a:off x="4663034" y="-164845"/>
              <a:ext cx="1481850" cy="320178"/>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Tablet</a:t>
              </a:r>
            </a:p>
          </p:txBody>
        </p:sp>
        <p:sp>
          <p:nvSpPr>
            <p:cNvPr id="40" name="TextBox 39">
              <a:extLst>
                <a:ext uri="{FF2B5EF4-FFF2-40B4-BE49-F238E27FC236}">
                  <a16:creationId xmlns:a16="http://schemas.microsoft.com/office/drawing/2014/main" id="{D1A33688-86BA-F344-98EB-8CC4199B560B}"/>
                </a:ext>
              </a:extLst>
            </p:cNvPr>
            <p:cNvSpPr txBox="1"/>
            <p:nvPr/>
          </p:nvSpPr>
          <p:spPr>
            <a:xfrm>
              <a:off x="6782178" y="-241219"/>
              <a:ext cx="1199715"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In-store</a:t>
              </a:r>
            </a:p>
          </p:txBody>
        </p:sp>
        <p:sp>
          <p:nvSpPr>
            <p:cNvPr id="41" name="TextBox 40">
              <a:extLst>
                <a:ext uri="{FF2B5EF4-FFF2-40B4-BE49-F238E27FC236}">
                  <a16:creationId xmlns:a16="http://schemas.microsoft.com/office/drawing/2014/main" id="{D52F3110-169E-264C-8762-09E2AF5176C8}"/>
                </a:ext>
              </a:extLst>
            </p:cNvPr>
            <p:cNvSpPr txBox="1"/>
            <p:nvPr/>
          </p:nvSpPr>
          <p:spPr>
            <a:xfrm>
              <a:off x="7915516" y="132348"/>
              <a:ext cx="1199715"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online</a:t>
              </a:r>
            </a:p>
          </p:txBody>
        </p:sp>
      </p:grpSp>
      <p:sp>
        <p:nvSpPr>
          <p:cNvPr id="78" name="TextBox 77">
            <a:extLst>
              <a:ext uri="{FF2B5EF4-FFF2-40B4-BE49-F238E27FC236}">
                <a16:creationId xmlns:a16="http://schemas.microsoft.com/office/drawing/2014/main" id="{3F3ECB48-5BDA-6240-9712-DDD6C245498E}"/>
              </a:ext>
            </a:extLst>
          </p:cNvPr>
          <p:cNvSpPr txBox="1"/>
          <p:nvPr/>
        </p:nvSpPr>
        <p:spPr>
          <a:xfrm>
            <a:off x="208285" y="1667925"/>
            <a:ext cx="1923659" cy="307777"/>
          </a:xfrm>
          <a:prstGeom prst="rect">
            <a:avLst/>
          </a:prstGeom>
          <a:noFill/>
        </p:spPr>
        <p:txBody>
          <a:bodyPr wrap="square" rtlCol="0">
            <a:spAutoFit/>
          </a:bodyPr>
          <a:lstStyle/>
          <a:p>
            <a:r>
              <a:rPr lang="en-US" sz="1400" b="1" dirty="0">
                <a:solidFill>
                  <a:schemeClr val="tx2"/>
                </a:solidFill>
                <a:latin typeface="Segoe Print" panose="02000800000000000000" pitchFamily="2" charset="0"/>
              </a:rPr>
              <a:t>New Customer </a:t>
            </a:r>
          </a:p>
        </p:txBody>
      </p:sp>
      <p:pic>
        <p:nvPicPr>
          <p:cNvPr id="82" name="Graphic 81" descr="Smart Phone">
            <a:extLst>
              <a:ext uri="{FF2B5EF4-FFF2-40B4-BE49-F238E27FC236}">
                <a16:creationId xmlns:a16="http://schemas.microsoft.com/office/drawing/2014/main" id="{7BAC6887-32B4-414B-8150-95DAEA055C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05648" y="62749"/>
            <a:ext cx="2083291" cy="2083291"/>
          </a:xfrm>
          <a:prstGeom prst="rect">
            <a:avLst/>
          </a:prstGeom>
        </p:spPr>
      </p:pic>
      <p:sp>
        <p:nvSpPr>
          <p:cNvPr id="83" name="TextBox 82">
            <a:extLst>
              <a:ext uri="{FF2B5EF4-FFF2-40B4-BE49-F238E27FC236}">
                <a16:creationId xmlns:a16="http://schemas.microsoft.com/office/drawing/2014/main" id="{EC034F9E-690E-C141-BBEF-75223FD0D280}"/>
              </a:ext>
            </a:extLst>
          </p:cNvPr>
          <p:cNvSpPr txBox="1"/>
          <p:nvPr/>
        </p:nvSpPr>
        <p:spPr>
          <a:xfrm>
            <a:off x="7166058" y="124212"/>
            <a:ext cx="2456923" cy="1477328"/>
          </a:xfrm>
          <a:prstGeom prst="rect">
            <a:avLst/>
          </a:prstGeom>
          <a:noFill/>
        </p:spPr>
        <p:txBody>
          <a:bodyPr wrap="square" rtlCol="0">
            <a:spAutoFit/>
          </a:bodyPr>
          <a:lstStyle/>
          <a:p>
            <a:r>
              <a:rPr lang="en-US" sz="1400" b="1" u="sng" dirty="0">
                <a:solidFill>
                  <a:schemeClr val="tx2"/>
                </a:solidFill>
                <a:latin typeface="Segoe Print" panose="02000800000000000000" pitchFamily="2" charset="0"/>
              </a:rPr>
              <a:t>Customer Application </a:t>
            </a:r>
          </a:p>
          <a:p>
            <a:pPr marL="285750" indent="-285750">
              <a:buFont typeface="Arial" panose="020B0604020202020204" pitchFamily="34" charset="0"/>
              <a:buChar char="•"/>
            </a:pPr>
            <a:r>
              <a:rPr lang="en-US" sz="1200" b="1" dirty="0">
                <a:solidFill>
                  <a:schemeClr val="tx2"/>
                </a:solidFill>
                <a:latin typeface="Segoe Print" panose="02000800000000000000" pitchFamily="2" charset="0"/>
              </a:rPr>
              <a:t>Messages</a:t>
            </a:r>
          </a:p>
          <a:p>
            <a:pPr marL="285750" indent="-285750">
              <a:buFont typeface="Arial" panose="020B0604020202020204" pitchFamily="34" charset="0"/>
              <a:buChar char="•"/>
            </a:pPr>
            <a:r>
              <a:rPr lang="en-US" sz="1200" b="1" dirty="0">
                <a:solidFill>
                  <a:schemeClr val="tx2"/>
                </a:solidFill>
                <a:latin typeface="Segoe Print" panose="02000800000000000000" pitchFamily="2" charset="0"/>
              </a:rPr>
              <a:t>Personalized Promotions</a:t>
            </a:r>
          </a:p>
          <a:p>
            <a:pPr marL="285750" indent="-285750">
              <a:buFont typeface="Arial" panose="020B0604020202020204" pitchFamily="34" charset="0"/>
              <a:buChar char="•"/>
            </a:pPr>
            <a:r>
              <a:rPr lang="en-US" sz="1200" b="1" dirty="0">
                <a:solidFill>
                  <a:schemeClr val="tx2"/>
                </a:solidFill>
                <a:latin typeface="Segoe Print" panose="02000800000000000000" pitchFamily="2" charset="0"/>
              </a:rPr>
              <a:t>Order Confirmations</a:t>
            </a:r>
          </a:p>
          <a:p>
            <a:pPr marL="285750" indent="-285750">
              <a:buFont typeface="Arial" panose="020B0604020202020204" pitchFamily="34" charset="0"/>
              <a:buChar char="•"/>
            </a:pPr>
            <a:r>
              <a:rPr lang="en-US" sz="1200" b="1" dirty="0">
                <a:solidFill>
                  <a:schemeClr val="tx2"/>
                </a:solidFill>
                <a:latin typeface="Segoe Print" panose="02000800000000000000" pitchFamily="2" charset="0"/>
              </a:rPr>
              <a:t>Order pick-up </a:t>
            </a:r>
          </a:p>
          <a:p>
            <a:endParaRPr lang="en-US" sz="1400" b="1" dirty="0">
              <a:solidFill>
                <a:schemeClr val="tx2"/>
              </a:solidFill>
              <a:latin typeface="Segoe Print" panose="02000800000000000000" pitchFamily="2" charset="0"/>
            </a:endParaRPr>
          </a:p>
          <a:p>
            <a:endParaRPr lang="en-US" sz="1400" b="1" dirty="0">
              <a:solidFill>
                <a:schemeClr val="tx2"/>
              </a:solidFill>
              <a:latin typeface="Segoe Print" panose="02000800000000000000" pitchFamily="2" charset="0"/>
            </a:endParaRPr>
          </a:p>
        </p:txBody>
      </p:sp>
      <p:sp>
        <p:nvSpPr>
          <p:cNvPr id="113" name="TextBox 112">
            <a:extLst>
              <a:ext uri="{FF2B5EF4-FFF2-40B4-BE49-F238E27FC236}">
                <a16:creationId xmlns:a16="http://schemas.microsoft.com/office/drawing/2014/main" id="{723688AD-42F3-B04D-9628-DE86532173DA}"/>
              </a:ext>
            </a:extLst>
          </p:cNvPr>
          <p:cNvSpPr txBox="1"/>
          <p:nvPr/>
        </p:nvSpPr>
        <p:spPr>
          <a:xfrm>
            <a:off x="4176851" y="1498943"/>
            <a:ext cx="4013200"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Serverless Customer Messaging</a:t>
            </a:r>
          </a:p>
        </p:txBody>
      </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pic>
        <p:nvPicPr>
          <p:cNvPr id="3" name="Graphic 2" descr="Server">
            <a:extLst>
              <a:ext uri="{FF2B5EF4-FFF2-40B4-BE49-F238E27FC236}">
                <a16:creationId xmlns:a16="http://schemas.microsoft.com/office/drawing/2014/main" id="{CE953DED-A21A-A44A-80ED-2680B23259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50216" y="2304535"/>
            <a:ext cx="914400" cy="914400"/>
          </a:xfrm>
          <a:prstGeom prst="rect">
            <a:avLst/>
          </a:prstGeom>
        </p:spPr>
      </p:pic>
      <p:sp>
        <p:nvSpPr>
          <p:cNvPr id="81" name="Bent-Up Arrow 80">
            <a:extLst>
              <a:ext uri="{FF2B5EF4-FFF2-40B4-BE49-F238E27FC236}">
                <a16:creationId xmlns:a16="http://schemas.microsoft.com/office/drawing/2014/main" id="{147D5823-7D45-404C-BDBD-C2D0B8F11A16}"/>
              </a:ext>
            </a:extLst>
          </p:cNvPr>
          <p:cNvSpPr/>
          <p:nvPr/>
        </p:nvSpPr>
        <p:spPr>
          <a:xfrm rot="5400000">
            <a:off x="1348994" y="1518502"/>
            <a:ext cx="1687148" cy="914400"/>
          </a:xfrm>
          <a:prstGeom prst="bentUpArrow">
            <a:avLst>
              <a:gd name="adj1" fmla="val 6738"/>
              <a:gd name="adj2" fmla="val 14997"/>
              <a:gd name="adj3" fmla="val 1208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rminator 3">
            <a:extLst>
              <a:ext uri="{FF2B5EF4-FFF2-40B4-BE49-F238E27FC236}">
                <a16:creationId xmlns:a16="http://schemas.microsoft.com/office/drawing/2014/main" id="{32908B06-28A8-1242-93F4-2CA21157D5D2}"/>
              </a:ext>
            </a:extLst>
          </p:cNvPr>
          <p:cNvSpPr/>
          <p:nvPr/>
        </p:nvSpPr>
        <p:spPr>
          <a:xfrm>
            <a:off x="1858423" y="1974692"/>
            <a:ext cx="3070866" cy="232811"/>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Segoe Print" panose="02000800000000000000" pitchFamily="2" charset="0"/>
              </a:rPr>
              <a:t>/Users/{uid}/customers/{id}</a:t>
            </a:r>
          </a:p>
        </p:txBody>
      </p:sp>
      <p:cxnSp>
        <p:nvCxnSpPr>
          <p:cNvPr id="6" name="Straight Arrow Connector 5">
            <a:extLst>
              <a:ext uri="{FF2B5EF4-FFF2-40B4-BE49-F238E27FC236}">
                <a16:creationId xmlns:a16="http://schemas.microsoft.com/office/drawing/2014/main" id="{EAF6E510-C4EE-7B4A-B888-6562AB2961C3}"/>
              </a:ext>
            </a:extLst>
          </p:cNvPr>
          <p:cNvCxnSpPr>
            <a:cxnSpLocks/>
          </p:cNvCxnSpPr>
          <p:nvPr/>
        </p:nvCxnSpPr>
        <p:spPr>
          <a:xfrm flipV="1">
            <a:off x="3584244" y="2671623"/>
            <a:ext cx="763123" cy="1"/>
          </a:xfrm>
          <a:prstGeom prst="straightConnector1">
            <a:avLst/>
          </a:prstGeom>
          <a:ln w="476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5" name="Graphic 84" descr="Database">
            <a:extLst>
              <a:ext uri="{FF2B5EF4-FFF2-40B4-BE49-F238E27FC236}">
                <a16:creationId xmlns:a16="http://schemas.microsoft.com/office/drawing/2014/main" id="{C763EFE0-BF8A-354A-8505-B51D1934EE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47367" y="2259168"/>
            <a:ext cx="914400" cy="914400"/>
          </a:xfrm>
          <a:prstGeom prst="rect">
            <a:avLst/>
          </a:prstGeom>
        </p:spPr>
      </p:pic>
      <p:cxnSp>
        <p:nvCxnSpPr>
          <p:cNvPr id="89" name="Straight Arrow Connector 88">
            <a:extLst>
              <a:ext uri="{FF2B5EF4-FFF2-40B4-BE49-F238E27FC236}">
                <a16:creationId xmlns:a16="http://schemas.microsoft.com/office/drawing/2014/main" id="{67FF61BF-7B95-4A48-9D5F-42BE40C46F23}"/>
              </a:ext>
            </a:extLst>
          </p:cNvPr>
          <p:cNvCxnSpPr>
            <a:cxnSpLocks/>
          </p:cNvCxnSpPr>
          <p:nvPr/>
        </p:nvCxnSpPr>
        <p:spPr>
          <a:xfrm flipV="1">
            <a:off x="5238831" y="2716368"/>
            <a:ext cx="763123" cy="1"/>
          </a:xfrm>
          <a:prstGeom prst="straightConnector1">
            <a:avLst/>
          </a:prstGeom>
          <a:ln w="4762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Syncing cloud">
            <a:extLst>
              <a:ext uri="{FF2B5EF4-FFF2-40B4-BE49-F238E27FC236}">
                <a16:creationId xmlns:a16="http://schemas.microsoft.com/office/drawing/2014/main" id="{FBD65E9B-FD0D-E540-91BD-9651FBE5E28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046226" y="2259168"/>
            <a:ext cx="914400" cy="914400"/>
          </a:xfrm>
          <a:prstGeom prst="rect">
            <a:avLst/>
          </a:prstGeom>
        </p:spPr>
      </p:pic>
      <p:cxnSp>
        <p:nvCxnSpPr>
          <p:cNvPr id="92" name="Straight Arrow Connector 91">
            <a:extLst>
              <a:ext uri="{FF2B5EF4-FFF2-40B4-BE49-F238E27FC236}">
                <a16:creationId xmlns:a16="http://schemas.microsoft.com/office/drawing/2014/main" id="{298B279E-6C21-464D-BC33-B3CFE6C70DCE}"/>
              </a:ext>
            </a:extLst>
          </p:cNvPr>
          <p:cNvCxnSpPr>
            <a:cxnSpLocks/>
          </p:cNvCxnSpPr>
          <p:nvPr/>
        </p:nvCxnSpPr>
        <p:spPr>
          <a:xfrm flipV="1">
            <a:off x="7167787" y="2737335"/>
            <a:ext cx="763123" cy="1"/>
          </a:xfrm>
          <a:prstGeom prst="straightConnector1">
            <a:avLst/>
          </a:prstGeom>
          <a:ln w="47625">
            <a:solidFill>
              <a:schemeClr val="bg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DE8BB831-F854-6C4A-8AA2-6F5393E20815}"/>
              </a:ext>
            </a:extLst>
          </p:cNvPr>
          <p:cNvCxnSpPr>
            <a:cxnSpLocks/>
          </p:cNvCxnSpPr>
          <p:nvPr/>
        </p:nvCxnSpPr>
        <p:spPr>
          <a:xfrm rot="5400000" flipH="1" flipV="1">
            <a:off x="8944896" y="1728868"/>
            <a:ext cx="1008620" cy="876891"/>
          </a:xfrm>
          <a:prstGeom prst="curvedConnector3">
            <a:avLst/>
          </a:prstGeom>
          <a:ln w="53975">
            <a:solidFill>
              <a:schemeClr val="tx2">
                <a:lumMod val="60000"/>
                <a:lumOff val="40000"/>
                <a:alpha val="61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191C3D1-44F6-CA43-B349-D66811CC33B5}"/>
              </a:ext>
            </a:extLst>
          </p:cNvPr>
          <p:cNvSpPr txBox="1"/>
          <p:nvPr/>
        </p:nvSpPr>
        <p:spPr>
          <a:xfrm>
            <a:off x="10100911" y="813485"/>
            <a:ext cx="879115" cy="800219"/>
          </a:xfrm>
          <a:prstGeom prst="rect">
            <a:avLst/>
          </a:prstGeom>
          <a:noFill/>
        </p:spPr>
        <p:txBody>
          <a:bodyPr wrap="square" rtlCol="0">
            <a:spAutoFit/>
          </a:bodyPr>
          <a:lstStyle/>
          <a:p>
            <a:pPr algn="ctr"/>
            <a:r>
              <a:rPr lang="en-US" sz="1100" dirty="0">
                <a:solidFill>
                  <a:srgbClr val="FF0000"/>
                </a:solidFill>
                <a:latin typeface="Segoe Print" panose="02000800000000000000" pitchFamily="2" charset="0"/>
              </a:rPr>
              <a:t>Welcome </a:t>
            </a:r>
          </a:p>
          <a:p>
            <a:pPr algn="ctr"/>
            <a:r>
              <a:rPr lang="en-US" sz="1100" dirty="0">
                <a:solidFill>
                  <a:srgbClr val="FF0000"/>
                </a:solidFill>
                <a:latin typeface="Segoe Print" panose="02000800000000000000" pitchFamily="2" charset="0"/>
              </a:rPr>
              <a:t>Back!</a:t>
            </a:r>
          </a:p>
          <a:p>
            <a:pPr algn="ctr"/>
            <a:r>
              <a:rPr lang="en-US" sz="800" dirty="0">
                <a:solidFill>
                  <a:srgbClr val="FF0000"/>
                </a:solidFill>
                <a:latin typeface="Segoe Print" panose="02000800000000000000" pitchFamily="2" charset="0"/>
              </a:rPr>
              <a:t>Here’s what you’ve </a:t>
            </a:r>
          </a:p>
          <a:p>
            <a:pPr algn="ctr"/>
            <a:r>
              <a:rPr lang="en-US" sz="800" dirty="0">
                <a:solidFill>
                  <a:srgbClr val="FF0000"/>
                </a:solidFill>
                <a:latin typeface="Segoe Print" panose="02000800000000000000" pitchFamily="2" charset="0"/>
              </a:rPr>
              <a:t>Missed..</a:t>
            </a:r>
          </a:p>
        </p:txBody>
      </p:sp>
      <p:pic>
        <p:nvPicPr>
          <p:cNvPr id="47" name="Picture 46">
            <a:extLst>
              <a:ext uri="{FF2B5EF4-FFF2-40B4-BE49-F238E27FC236}">
                <a16:creationId xmlns:a16="http://schemas.microsoft.com/office/drawing/2014/main" id="{F869F8D0-3BB4-D047-9547-B2F37E0A477D}"/>
              </a:ext>
            </a:extLst>
          </p:cNvPr>
          <p:cNvPicPr>
            <a:picLocks noChangeAspect="1"/>
          </p:cNvPicPr>
          <p:nvPr/>
        </p:nvPicPr>
        <p:blipFill>
          <a:blip r:embed="rId19"/>
          <a:stretch>
            <a:fillRect/>
          </a:stretch>
        </p:blipFill>
        <p:spPr>
          <a:xfrm>
            <a:off x="10258812" y="566806"/>
            <a:ext cx="615853" cy="189965"/>
          </a:xfrm>
          <a:prstGeom prst="rect">
            <a:avLst/>
          </a:prstGeom>
          <a:effectLst>
            <a:reflection endPos="0" dist="50800" dir="5400000" sy="-100000" algn="bl" rotWithShape="0"/>
          </a:effectLst>
        </p:spPr>
      </p:pic>
      <p:grpSp>
        <p:nvGrpSpPr>
          <p:cNvPr id="56" name="Group 55">
            <a:extLst>
              <a:ext uri="{FF2B5EF4-FFF2-40B4-BE49-F238E27FC236}">
                <a16:creationId xmlns:a16="http://schemas.microsoft.com/office/drawing/2014/main" id="{E716D11F-B766-3F45-9A86-6078525784CE}"/>
              </a:ext>
            </a:extLst>
          </p:cNvPr>
          <p:cNvGrpSpPr/>
          <p:nvPr/>
        </p:nvGrpSpPr>
        <p:grpSpPr>
          <a:xfrm>
            <a:off x="-69980" y="4015262"/>
            <a:ext cx="2816676" cy="338554"/>
            <a:chOff x="2635827" y="4144389"/>
            <a:chExt cx="3131381" cy="417394"/>
          </a:xfrm>
        </p:grpSpPr>
        <p:sp>
          <p:nvSpPr>
            <p:cNvPr id="109" name="Terminator 108">
              <a:extLst>
                <a:ext uri="{FF2B5EF4-FFF2-40B4-BE49-F238E27FC236}">
                  <a16:creationId xmlns:a16="http://schemas.microsoft.com/office/drawing/2014/main" id="{9EE95FF7-8130-8B46-8684-B9D00F0103EF}"/>
                </a:ext>
              </a:extLst>
            </p:cNvPr>
            <p:cNvSpPr/>
            <p:nvPr/>
          </p:nvSpPr>
          <p:spPr>
            <a:xfrm>
              <a:off x="2635827" y="4155588"/>
              <a:ext cx="3070866" cy="379450"/>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48" name="TextBox 47">
              <a:extLst>
                <a:ext uri="{FF2B5EF4-FFF2-40B4-BE49-F238E27FC236}">
                  <a16:creationId xmlns:a16="http://schemas.microsoft.com/office/drawing/2014/main" id="{6F9CBC01-5352-5A44-AB7E-7E771B20AF73}"/>
                </a:ext>
              </a:extLst>
            </p:cNvPr>
            <p:cNvSpPr txBox="1"/>
            <p:nvPr/>
          </p:nvSpPr>
          <p:spPr>
            <a:xfrm>
              <a:off x="2800880" y="4144389"/>
              <a:ext cx="2966328" cy="417394"/>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r>
                <a:rPr lang="en-US" sz="1200" dirty="0"/>
                <a:t>Personalized</a:t>
              </a:r>
              <a:r>
                <a:rPr lang="en-US" sz="1600" dirty="0"/>
                <a:t> </a:t>
              </a:r>
              <a:r>
                <a:rPr lang="en-US" sz="1200" dirty="0"/>
                <a:t>Promotions</a:t>
              </a:r>
            </a:p>
          </p:txBody>
        </p:sp>
      </p:grpSp>
      <p:pic>
        <p:nvPicPr>
          <p:cNvPr id="75" name="Graphic 74" descr="Ethernet">
            <a:extLst>
              <a:ext uri="{FF2B5EF4-FFF2-40B4-BE49-F238E27FC236}">
                <a16:creationId xmlns:a16="http://schemas.microsoft.com/office/drawing/2014/main" id="{3D253FEA-4639-1949-A192-FC3818D5170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79812" y="2229696"/>
            <a:ext cx="1021653" cy="1021653"/>
          </a:xfrm>
          <a:prstGeom prst="rect">
            <a:avLst/>
          </a:prstGeom>
        </p:spPr>
      </p:pic>
      <p:pic>
        <p:nvPicPr>
          <p:cNvPr id="87" name="Graphic 86" descr="Connections">
            <a:extLst>
              <a:ext uri="{FF2B5EF4-FFF2-40B4-BE49-F238E27FC236}">
                <a16:creationId xmlns:a16="http://schemas.microsoft.com/office/drawing/2014/main" id="{ECC5577A-7768-7C4F-9F1D-CBEC3C7CABF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4112" y="4421474"/>
            <a:ext cx="1514070" cy="1514070"/>
          </a:xfrm>
          <a:prstGeom prst="rect">
            <a:avLst/>
          </a:prstGeom>
        </p:spPr>
      </p:pic>
      <p:cxnSp>
        <p:nvCxnSpPr>
          <p:cNvPr id="131" name="Straight Arrow Connector 130">
            <a:extLst>
              <a:ext uri="{FF2B5EF4-FFF2-40B4-BE49-F238E27FC236}">
                <a16:creationId xmlns:a16="http://schemas.microsoft.com/office/drawing/2014/main" id="{09CBB0BA-FD84-8E4E-948C-C78A33A5CA15}"/>
              </a:ext>
            </a:extLst>
          </p:cNvPr>
          <p:cNvCxnSpPr>
            <a:cxnSpLocks/>
          </p:cNvCxnSpPr>
          <p:nvPr/>
        </p:nvCxnSpPr>
        <p:spPr>
          <a:xfrm>
            <a:off x="1966339" y="5178510"/>
            <a:ext cx="1154676" cy="11565"/>
          </a:xfrm>
          <a:prstGeom prst="straightConnector1">
            <a:avLst/>
          </a:prstGeom>
          <a:ln w="476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2CBCE248-B0E3-F544-99DD-0FD7B12DFE06}"/>
              </a:ext>
            </a:extLst>
          </p:cNvPr>
          <p:cNvGrpSpPr/>
          <p:nvPr/>
        </p:nvGrpSpPr>
        <p:grpSpPr>
          <a:xfrm>
            <a:off x="3233677" y="4153152"/>
            <a:ext cx="5257218" cy="2749504"/>
            <a:chOff x="3265855" y="4435657"/>
            <a:chExt cx="6404830" cy="2451576"/>
          </a:xfrm>
        </p:grpSpPr>
        <p:pic>
          <p:nvPicPr>
            <p:cNvPr id="93" name="Graphic 92" descr="Business Growth">
              <a:extLst>
                <a:ext uri="{FF2B5EF4-FFF2-40B4-BE49-F238E27FC236}">
                  <a16:creationId xmlns:a16="http://schemas.microsoft.com/office/drawing/2014/main" id="{16C63EAA-E184-2246-9264-1693BDF1DA5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358248" y="4435657"/>
              <a:ext cx="1168400" cy="914400"/>
            </a:xfrm>
            <a:prstGeom prst="rect">
              <a:avLst/>
            </a:prstGeom>
          </p:spPr>
        </p:pic>
        <p:pic>
          <p:nvPicPr>
            <p:cNvPr id="97" name="Picture 96">
              <a:extLst>
                <a:ext uri="{FF2B5EF4-FFF2-40B4-BE49-F238E27FC236}">
                  <a16:creationId xmlns:a16="http://schemas.microsoft.com/office/drawing/2014/main" id="{7C83AAD1-C0BB-6945-B060-065DFB764508}"/>
                </a:ext>
              </a:extLst>
            </p:cNvPr>
            <p:cNvPicPr>
              <a:picLocks noChangeAspect="1"/>
            </p:cNvPicPr>
            <p:nvPr/>
          </p:nvPicPr>
          <p:blipFill>
            <a:blip r:embed="rId26"/>
            <a:stretch>
              <a:fillRect/>
            </a:stretch>
          </p:blipFill>
          <p:spPr>
            <a:xfrm>
              <a:off x="3400391" y="5719367"/>
              <a:ext cx="1130827" cy="794383"/>
            </a:xfrm>
            <a:prstGeom prst="rect">
              <a:avLst/>
            </a:prstGeom>
            <a:gradFill>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a:glow>
                <a:schemeClr val="accent1">
                  <a:alpha val="61000"/>
                </a:schemeClr>
              </a:glow>
              <a:outerShdw dist="50800" sx="1000" sy="1000" algn="ctr" rotWithShape="0">
                <a:srgbClr val="000000"/>
              </a:outerShdw>
              <a:reflection blurRad="863600" stA="50000" endPos="0" dir="5400000" sy="-100000" algn="bl" rotWithShape="0"/>
              <a:softEdge rad="76200"/>
            </a:effectLst>
          </p:spPr>
        </p:pic>
        <p:pic>
          <p:nvPicPr>
            <p:cNvPr id="100" name="Picture 99">
              <a:extLst>
                <a:ext uri="{FF2B5EF4-FFF2-40B4-BE49-F238E27FC236}">
                  <a16:creationId xmlns:a16="http://schemas.microsoft.com/office/drawing/2014/main" id="{D215EBD7-27CB-A746-B09F-BCC171A151AC}"/>
                </a:ext>
              </a:extLst>
            </p:cNvPr>
            <p:cNvPicPr>
              <a:picLocks noChangeAspect="1"/>
            </p:cNvPicPr>
            <p:nvPr/>
          </p:nvPicPr>
          <p:blipFill>
            <a:blip r:embed="rId27"/>
            <a:stretch>
              <a:fillRect/>
            </a:stretch>
          </p:blipFill>
          <p:spPr>
            <a:xfrm>
              <a:off x="5490805" y="4557576"/>
              <a:ext cx="1178013" cy="670561"/>
            </a:xfrm>
            <a:prstGeom prst="rect">
              <a:avLst/>
            </a:prstGeom>
            <a:gradFill>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a:glow>
                <a:schemeClr val="accent1">
                  <a:alpha val="61000"/>
                </a:schemeClr>
              </a:glow>
              <a:outerShdw dist="50800" sx="1000" sy="1000" algn="ctr" rotWithShape="0">
                <a:srgbClr val="000000"/>
              </a:outerShdw>
              <a:reflection blurRad="863600" stA="32000" endPos="0" dir="5400000" sy="-100000" algn="bl" rotWithShape="0"/>
              <a:softEdge rad="127000"/>
            </a:effectLst>
          </p:spPr>
        </p:pic>
        <p:pic>
          <p:nvPicPr>
            <p:cNvPr id="112" name="Picture 111">
              <a:extLst>
                <a:ext uri="{FF2B5EF4-FFF2-40B4-BE49-F238E27FC236}">
                  <a16:creationId xmlns:a16="http://schemas.microsoft.com/office/drawing/2014/main" id="{82E486ED-B2D1-8644-AA80-0C2D4BBF47BE}"/>
                </a:ext>
              </a:extLst>
            </p:cNvPr>
            <p:cNvPicPr>
              <a:picLocks noChangeAspect="1"/>
            </p:cNvPicPr>
            <p:nvPr/>
          </p:nvPicPr>
          <p:blipFill>
            <a:blip r:embed="rId28"/>
            <a:stretch>
              <a:fillRect/>
            </a:stretch>
          </p:blipFill>
          <p:spPr>
            <a:xfrm>
              <a:off x="5104556" y="5554120"/>
              <a:ext cx="1794796" cy="1021653"/>
            </a:xfrm>
            <a:prstGeom prst="rect">
              <a:avLst/>
            </a:prstGeom>
            <a:effectLst>
              <a:glow>
                <a:schemeClr val="accent1"/>
              </a:glow>
              <a:outerShdw blurRad="673100" sx="1000" sy="1000" algn="ctr" rotWithShape="0">
                <a:srgbClr val="000000"/>
              </a:outerShdw>
              <a:reflection blurRad="838200" endPos="0" dist="50800" dir="5400000" sy="-100000" algn="bl" rotWithShape="0"/>
              <a:softEdge rad="101600"/>
            </a:effectLst>
          </p:spPr>
        </p:pic>
        <p:sp>
          <p:nvSpPr>
            <p:cNvPr id="121" name="TextBox 120">
              <a:extLst>
                <a:ext uri="{FF2B5EF4-FFF2-40B4-BE49-F238E27FC236}">
                  <a16:creationId xmlns:a16="http://schemas.microsoft.com/office/drawing/2014/main" id="{4C48D57E-CA66-BE4B-BF5C-58DEB78FD4BB}"/>
                </a:ext>
              </a:extLst>
            </p:cNvPr>
            <p:cNvSpPr txBox="1"/>
            <p:nvPr/>
          </p:nvSpPr>
          <p:spPr>
            <a:xfrm>
              <a:off x="5138640" y="6530478"/>
              <a:ext cx="1995219" cy="356755"/>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Most Profitable Customer</a:t>
              </a:r>
            </a:p>
          </p:txBody>
        </p:sp>
        <p:sp>
          <p:nvSpPr>
            <p:cNvPr id="126" name="TextBox 125">
              <a:extLst>
                <a:ext uri="{FF2B5EF4-FFF2-40B4-BE49-F238E27FC236}">
                  <a16:creationId xmlns:a16="http://schemas.microsoft.com/office/drawing/2014/main" id="{B8742F21-4C93-874C-9D11-3F47B6778F9A}"/>
                </a:ext>
              </a:extLst>
            </p:cNvPr>
            <p:cNvSpPr txBox="1"/>
            <p:nvPr/>
          </p:nvSpPr>
          <p:spPr>
            <a:xfrm>
              <a:off x="3456424" y="6520110"/>
              <a:ext cx="1168399" cy="356755"/>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Low CLV:CAC</a:t>
              </a:r>
            </a:p>
          </p:txBody>
        </p:sp>
        <p:sp>
          <p:nvSpPr>
            <p:cNvPr id="127" name="TextBox 126">
              <a:extLst>
                <a:ext uri="{FF2B5EF4-FFF2-40B4-BE49-F238E27FC236}">
                  <a16:creationId xmlns:a16="http://schemas.microsoft.com/office/drawing/2014/main" id="{6C529E56-D0BD-9A46-9299-F54493DD4D36}"/>
                </a:ext>
              </a:extLst>
            </p:cNvPr>
            <p:cNvSpPr txBox="1"/>
            <p:nvPr/>
          </p:nvSpPr>
          <p:spPr>
            <a:xfrm>
              <a:off x="3265855" y="5346856"/>
              <a:ext cx="1613213" cy="246221"/>
            </a:xfrm>
            <a:prstGeom prst="rect">
              <a:avLst/>
            </a:prstGeom>
            <a:noFill/>
          </p:spPr>
          <p:txBody>
            <a:bodyPr wrap="square" rtlCol="0">
              <a:spAutoFit/>
            </a:bodyPr>
            <a:lstStyle/>
            <a:p>
              <a:r>
                <a:rPr lang="en-US" sz="1000" b="1" dirty="0">
                  <a:solidFill>
                    <a:schemeClr val="tx2"/>
                  </a:solidFill>
                  <a:latin typeface="Segoe Print" panose="02000800000000000000" pitchFamily="2" charset="0"/>
                </a:rPr>
                <a:t>Increased foot-traffic</a:t>
              </a:r>
            </a:p>
          </p:txBody>
        </p:sp>
        <p:sp>
          <p:nvSpPr>
            <p:cNvPr id="128" name="TextBox 127">
              <a:extLst>
                <a:ext uri="{FF2B5EF4-FFF2-40B4-BE49-F238E27FC236}">
                  <a16:creationId xmlns:a16="http://schemas.microsoft.com/office/drawing/2014/main" id="{237F379C-4C3B-BA4B-BB6A-4857A623E264}"/>
                </a:ext>
              </a:extLst>
            </p:cNvPr>
            <p:cNvSpPr txBox="1"/>
            <p:nvPr/>
          </p:nvSpPr>
          <p:spPr>
            <a:xfrm>
              <a:off x="5336244" y="5346856"/>
              <a:ext cx="1613213" cy="246221"/>
            </a:xfrm>
            <a:prstGeom prst="rect">
              <a:avLst/>
            </a:prstGeom>
            <a:noFill/>
          </p:spPr>
          <p:txBody>
            <a:bodyPr wrap="square" rtlCol="0">
              <a:spAutoFit/>
            </a:bodyPr>
            <a:lstStyle/>
            <a:p>
              <a:r>
                <a:rPr lang="en-US" sz="1000" b="1" dirty="0">
                  <a:solidFill>
                    <a:schemeClr val="tx2"/>
                  </a:solidFill>
                  <a:latin typeface="Segoe Print" panose="02000800000000000000" pitchFamily="2" charset="0"/>
                </a:rPr>
                <a:t>Increased loyalty</a:t>
              </a:r>
            </a:p>
          </p:txBody>
        </p:sp>
        <p:pic>
          <p:nvPicPr>
            <p:cNvPr id="115" name="Picture 114">
              <a:extLst>
                <a:ext uri="{FF2B5EF4-FFF2-40B4-BE49-F238E27FC236}">
                  <a16:creationId xmlns:a16="http://schemas.microsoft.com/office/drawing/2014/main" id="{D9298D7C-855E-584D-8046-A64FA0DCC0B2}"/>
                </a:ext>
              </a:extLst>
            </p:cNvPr>
            <p:cNvPicPr>
              <a:picLocks noChangeAspect="1"/>
            </p:cNvPicPr>
            <p:nvPr/>
          </p:nvPicPr>
          <p:blipFill>
            <a:blip r:embed="rId29"/>
            <a:stretch>
              <a:fillRect/>
            </a:stretch>
          </p:blipFill>
          <p:spPr>
            <a:xfrm>
              <a:off x="7504082" y="5645882"/>
              <a:ext cx="1264267" cy="948200"/>
            </a:xfrm>
            <a:prstGeom prst="rect">
              <a:avLst/>
            </a:prstGeom>
            <a:effectLst>
              <a:glow>
                <a:schemeClr val="accent1"/>
              </a:glow>
              <a:outerShdw blurRad="673100" sx="1000" sy="1000" algn="ctr" rotWithShape="0">
                <a:srgbClr val="000000"/>
              </a:outerShdw>
              <a:reflection blurRad="838200" endPos="0" dist="50800" dir="5400000" sy="-100000" algn="bl" rotWithShape="0"/>
              <a:softEdge rad="101600"/>
            </a:effectLst>
          </p:spPr>
        </p:pic>
        <p:sp>
          <p:nvSpPr>
            <p:cNvPr id="129" name="TextBox 128">
              <a:extLst>
                <a:ext uri="{FF2B5EF4-FFF2-40B4-BE49-F238E27FC236}">
                  <a16:creationId xmlns:a16="http://schemas.microsoft.com/office/drawing/2014/main" id="{1537C9E4-390E-E048-86C1-DFF6E28A1A98}"/>
                </a:ext>
              </a:extLst>
            </p:cNvPr>
            <p:cNvSpPr txBox="1"/>
            <p:nvPr/>
          </p:nvSpPr>
          <p:spPr>
            <a:xfrm>
              <a:off x="7289877" y="6515380"/>
              <a:ext cx="2380808" cy="356755"/>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Intimate Customer Relationship</a:t>
              </a:r>
            </a:p>
          </p:txBody>
        </p:sp>
        <p:sp>
          <p:nvSpPr>
            <p:cNvPr id="130" name="TextBox 129">
              <a:extLst>
                <a:ext uri="{FF2B5EF4-FFF2-40B4-BE49-F238E27FC236}">
                  <a16:creationId xmlns:a16="http://schemas.microsoft.com/office/drawing/2014/main" id="{D810632F-8EA7-2C47-B1E9-A028A863CCB1}"/>
                </a:ext>
              </a:extLst>
            </p:cNvPr>
            <p:cNvSpPr txBox="1"/>
            <p:nvPr/>
          </p:nvSpPr>
          <p:spPr>
            <a:xfrm>
              <a:off x="7177841" y="5387388"/>
              <a:ext cx="2380808" cy="246221"/>
            </a:xfrm>
            <a:prstGeom prst="rect">
              <a:avLst/>
            </a:prstGeom>
            <a:noFill/>
          </p:spPr>
          <p:txBody>
            <a:bodyPr wrap="square" rtlCol="0">
              <a:spAutoFit/>
            </a:bodyPr>
            <a:lstStyle/>
            <a:p>
              <a:r>
                <a:rPr lang="en-US" sz="1000" b="1" dirty="0">
                  <a:solidFill>
                    <a:schemeClr val="tx2"/>
                  </a:solidFill>
                  <a:latin typeface="Segoe Print" panose="02000800000000000000" pitchFamily="2" charset="0"/>
                </a:rPr>
                <a:t>Higher Customer Savings</a:t>
              </a:r>
            </a:p>
          </p:txBody>
        </p:sp>
        <p:pic>
          <p:nvPicPr>
            <p:cNvPr id="117" name="Picture 116">
              <a:extLst>
                <a:ext uri="{FF2B5EF4-FFF2-40B4-BE49-F238E27FC236}">
                  <a16:creationId xmlns:a16="http://schemas.microsoft.com/office/drawing/2014/main" id="{0E0C885B-304E-0C4D-B3F0-848B5FD9653B}"/>
                </a:ext>
              </a:extLst>
            </p:cNvPr>
            <p:cNvPicPr>
              <a:picLocks noChangeAspect="1"/>
            </p:cNvPicPr>
            <p:nvPr/>
          </p:nvPicPr>
          <p:blipFill>
            <a:blip r:embed="rId30"/>
            <a:stretch>
              <a:fillRect/>
            </a:stretch>
          </p:blipFill>
          <p:spPr>
            <a:xfrm>
              <a:off x="7553949" y="4618011"/>
              <a:ext cx="1094873" cy="773820"/>
            </a:xfrm>
            <a:prstGeom prst="rect">
              <a:avLst/>
            </a:prstGeom>
            <a:gradFill>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a:glow>
                <a:schemeClr val="accent1">
                  <a:alpha val="61000"/>
                </a:schemeClr>
              </a:glow>
              <a:outerShdw dist="50800" sx="1000" sy="1000" algn="ctr" rotWithShape="0">
                <a:srgbClr val="000000"/>
              </a:outerShdw>
              <a:reflection blurRad="863600" stA="32000" endPos="0" dir="5400000" sy="-100000" algn="bl" rotWithShape="0"/>
              <a:softEdge rad="127000"/>
            </a:effectLst>
          </p:spPr>
        </p:pic>
      </p:grpSp>
      <p:grpSp>
        <p:nvGrpSpPr>
          <p:cNvPr id="132" name="Group 131">
            <a:extLst>
              <a:ext uri="{FF2B5EF4-FFF2-40B4-BE49-F238E27FC236}">
                <a16:creationId xmlns:a16="http://schemas.microsoft.com/office/drawing/2014/main" id="{4DE21D9F-3049-0448-89C2-D01082EFC3ED}"/>
              </a:ext>
            </a:extLst>
          </p:cNvPr>
          <p:cNvGrpSpPr/>
          <p:nvPr/>
        </p:nvGrpSpPr>
        <p:grpSpPr>
          <a:xfrm>
            <a:off x="3736853" y="4015859"/>
            <a:ext cx="3394984" cy="288316"/>
            <a:chOff x="2635827" y="4155588"/>
            <a:chExt cx="3070866" cy="379450"/>
          </a:xfrm>
        </p:grpSpPr>
        <p:sp>
          <p:nvSpPr>
            <p:cNvPr id="133" name="Terminator 132">
              <a:extLst>
                <a:ext uri="{FF2B5EF4-FFF2-40B4-BE49-F238E27FC236}">
                  <a16:creationId xmlns:a16="http://schemas.microsoft.com/office/drawing/2014/main" id="{3C69C9EC-A44D-5F46-8B38-AFEB072C2C26}"/>
                </a:ext>
              </a:extLst>
            </p:cNvPr>
            <p:cNvSpPr/>
            <p:nvPr/>
          </p:nvSpPr>
          <p:spPr>
            <a:xfrm>
              <a:off x="2635827" y="4155588"/>
              <a:ext cx="3070866" cy="379450"/>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134" name="TextBox 133">
              <a:extLst>
                <a:ext uri="{FF2B5EF4-FFF2-40B4-BE49-F238E27FC236}">
                  <a16:creationId xmlns:a16="http://schemas.microsoft.com/office/drawing/2014/main" id="{3719E3D4-BDCD-344B-ACCE-89F4619A7293}"/>
                </a:ext>
              </a:extLst>
            </p:cNvPr>
            <p:cNvSpPr txBox="1"/>
            <p:nvPr/>
          </p:nvSpPr>
          <p:spPr>
            <a:xfrm>
              <a:off x="2687930" y="4162315"/>
              <a:ext cx="2966328" cy="364556"/>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r>
                <a:rPr lang="en-US" sz="1200" dirty="0"/>
                <a:t>Win-Win</a:t>
              </a:r>
            </a:p>
          </p:txBody>
        </p:sp>
      </p:grpSp>
      <p:grpSp>
        <p:nvGrpSpPr>
          <p:cNvPr id="135" name="Group 134">
            <a:extLst>
              <a:ext uri="{FF2B5EF4-FFF2-40B4-BE49-F238E27FC236}">
                <a16:creationId xmlns:a16="http://schemas.microsoft.com/office/drawing/2014/main" id="{13D8E76D-E32F-2A4E-9FFC-828F600896DA}"/>
              </a:ext>
            </a:extLst>
          </p:cNvPr>
          <p:cNvGrpSpPr/>
          <p:nvPr/>
        </p:nvGrpSpPr>
        <p:grpSpPr>
          <a:xfrm>
            <a:off x="8353603" y="4015859"/>
            <a:ext cx="3394984" cy="288316"/>
            <a:chOff x="2635827" y="4155588"/>
            <a:chExt cx="3070866" cy="379450"/>
          </a:xfrm>
        </p:grpSpPr>
        <p:sp>
          <p:nvSpPr>
            <p:cNvPr id="136" name="Terminator 135">
              <a:extLst>
                <a:ext uri="{FF2B5EF4-FFF2-40B4-BE49-F238E27FC236}">
                  <a16:creationId xmlns:a16="http://schemas.microsoft.com/office/drawing/2014/main" id="{F5EB0CB8-59E4-8046-B7F1-50CC9FB1A6BE}"/>
                </a:ext>
              </a:extLst>
            </p:cNvPr>
            <p:cNvSpPr/>
            <p:nvPr/>
          </p:nvSpPr>
          <p:spPr>
            <a:xfrm>
              <a:off x="2635827" y="4155588"/>
              <a:ext cx="3070866" cy="379450"/>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137" name="TextBox 136">
              <a:extLst>
                <a:ext uri="{FF2B5EF4-FFF2-40B4-BE49-F238E27FC236}">
                  <a16:creationId xmlns:a16="http://schemas.microsoft.com/office/drawing/2014/main" id="{41A70DC1-37C8-3642-95A9-EEE00D9A5B9B}"/>
                </a:ext>
              </a:extLst>
            </p:cNvPr>
            <p:cNvSpPr txBox="1"/>
            <p:nvPr/>
          </p:nvSpPr>
          <p:spPr>
            <a:xfrm>
              <a:off x="2687930" y="4162315"/>
              <a:ext cx="2966328" cy="364556"/>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r>
                <a:rPr lang="en-US" sz="1200" dirty="0"/>
                <a:t>Technology Savings</a:t>
              </a:r>
            </a:p>
          </p:txBody>
        </p:sp>
      </p:grpSp>
      <p:grpSp>
        <p:nvGrpSpPr>
          <p:cNvPr id="148" name="Group 147">
            <a:extLst>
              <a:ext uri="{FF2B5EF4-FFF2-40B4-BE49-F238E27FC236}">
                <a16:creationId xmlns:a16="http://schemas.microsoft.com/office/drawing/2014/main" id="{B5885CEC-F337-F041-B710-DBE915EC2F79}"/>
              </a:ext>
            </a:extLst>
          </p:cNvPr>
          <p:cNvGrpSpPr/>
          <p:nvPr/>
        </p:nvGrpSpPr>
        <p:grpSpPr>
          <a:xfrm>
            <a:off x="8893486" y="4425332"/>
            <a:ext cx="2497201" cy="2404156"/>
            <a:chOff x="9473668" y="4449901"/>
            <a:chExt cx="2497201" cy="2404156"/>
          </a:xfrm>
        </p:grpSpPr>
        <p:pic>
          <p:nvPicPr>
            <p:cNvPr id="139" name="Picture 138">
              <a:extLst>
                <a:ext uri="{FF2B5EF4-FFF2-40B4-BE49-F238E27FC236}">
                  <a16:creationId xmlns:a16="http://schemas.microsoft.com/office/drawing/2014/main" id="{5E83ABEC-D211-0C46-9790-9881BC97A3B8}"/>
                </a:ext>
              </a:extLst>
            </p:cNvPr>
            <p:cNvPicPr>
              <a:picLocks noChangeAspect="1"/>
            </p:cNvPicPr>
            <p:nvPr/>
          </p:nvPicPr>
          <p:blipFill>
            <a:blip r:embed="rId31"/>
            <a:stretch>
              <a:fillRect/>
            </a:stretch>
          </p:blipFill>
          <p:spPr>
            <a:xfrm>
              <a:off x="11106266" y="4449901"/>
              <a:ext cx="642321" cy="622300"/>
            </a:xfrm>
            <a:prstGeom prst="rect">
              <a:avLst/>
            </a:prstGeom>
            <a:effectLst>
              <a:glow>
                <a:schemeClr val="accent1"/>
              </a:glow>
              <a:reflection blurRad="850900" stA="45000" endPos="65000" dist="50800" dir="5400000" sy="-100000" algn="bl" rotWithShape="0"/>
              <a:softEdge rad="50800"/>
            </a:effectLst>
          </p:spPr>
        </p:pic>
        <p:sp>
          <p:nvSpPr>
            <p:cNvPr id="141" name="TextBox 140">
              <a:extLst>
                <a:ext uri="{FF2B5EF4-FFF2-40B4-BE49-F238E27FC236}">
                  <a16:creationId xmlns:a16="http://schemas.microsoft.com/office/drawing/2014/main" id="{8121955F-5617-A441-A342-1C3657C9FB7A}"/>
                </a:ext>
              </a:extLst>
            </p:cNvPr>
            <p:cNvSpPr txBox="1"/>
            <p:nvPr/>
          </p:nvSpPr>
          <p:spPr>
            <a:xfrm>
              <a:off x="10912923" y="5123320"/>
              <a:ext cx="1057946" cy="400110"/>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Pay only for what you use</a:t>
              </a:r>
            </a:p>
          </p:txBody>
        </p:sp>
        <p:pic>
          <p:nvPicPr>
            <p:cNvPr id="142" name="Picture 141">
              <a:extLst>
                <a:ext uri="{FF2B5EF4-FFF2-40B4-BE49-F238E27FC236}">
                  <a16:creationId xmlns:a16="http://schemas.microsoft.com/office/drawing/2014/main" id="{B8086C57-DCFC-BC44-A6DF-529FC8400952}"/>
                </a:ext>
              </a:extLst>
            </p:cNvPr>
            <p:cNvPicPr>
              <a:picLocks noChangeAspect="1"/>
            </p:cNvPicPr>
            <p:nvPr/>
          </p:nvPicPr>
          <p:blipFill>
            <a:blip r:embed="rId32"/>
            <a:stretch>
              <a:fillRect/>
            </a:stretch>
          </p:blipFill>
          <p:spPr>
            <a:xfrm>
              <a:off x="9473668" y="4518993"/>
              <a:ext cx="1066800" cy="850900"/>
            </a:xfrm>
            <a:prstGeom prst="rect">
              <a:avLst/>
            </a:prstGeom>
            <a:effectLst>
              <a:glow>
                <a:schemeClr val="accent1"/>
              </a:glow>
              <a:reflection blurRad="850900" stA="45000" endPos="65000" dist="50800" dir="5400000" sy="-100000" algn="bl" rotWithShape="0"/>
              <a:softEdge rad="50800"/>
            </a:effectLst>
          </p:spPr>
        </p:pic>
        <p:sp>
          <p:nvSpPr>
            <p:cNvPr id="143" name="TextBox 142">
              <a:extLst>
                <a:ext uri="{FF2B5EF4-FFF2-40B4-BE49-F238E27FC236}">
                  <a16:creationId xmlns:a16="http://schemas.microsoft.com/office/drawing/2014/main" id="{4B034BBD-4C93-594F-981F-E9D0A9E58EDD}"/>
                </a:ext>
              </a:extLst>
            </p:cNvPr>
            <p:cNvSpPr txBox="1"/>
            <p:nvPr/>
          </p:nvSpPr>
          <p:spPr>
            <a:xfrm>
              <a:off x="9508792" y="5369893"/>
              <a:ext cx="1057946" cy="400110"/>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event-driven scaling</a:t>
              </a:r>
            </a:p>
          </p:txBody>
        </p:sp>
        <p:pic>
          <p:nvPicPr>
            <p:cNvPr id="144" name="Picture 143">
              <a:extLst>
                <a:ext uri="{FF2B5EF4-FFF2-40B4-BE49-F238E27FC236}">
                  <a16:creationId xmlns:a16="http://schemas.microsoft.com/office/drawing/2014/main" id="{A17A24E1-91D0-1D4D-8FBD-210859D37746}"/>
                </a:ext>
              </a:extLst>
            </p:cNvPr>
            <p:cNvPicPr>
              <a:picLocks noChangeAspect="1"/>
            </p:cNvPicPr>
            <p:nvPr/>
          </p:nvPicPr>
          <p:blipFill>
            <a:blip r:embed="rId33"/>
            <a:stretch>
              <a:fillRect/>
            </a:stretch>
          </p:blipFill>
          <p:spPr>
            <a:xfrm>
              <a:off x="11052938" y="5703723"/>
              <a:ext cx="777916" cy="669203"/>
            </a:xfrm>
            <a:prstGeom prst="rect">
              <a:avLst/>
            </a:prstGeom>
            <a:effectLst>
              <a:glow>
                <a:schemeClr val="accent1"/>
              </a:glow>
              <a:reflection blurRad="850900" stA="45000" endPos="65000" dist="50800" dir="5400000" sy="-100000" algn="bl" rotWithShape="0"/>
              <a:softEdge rad="50800"/>
            </a:effectLst>
          </p:spPr>
        </p:pic>
        <p:sp>
          <p:nvSpPr>
            <p:cNvPr id="145" name="TextBox 144">
              <a:extLst>
                <a:ext uri="{FF2B5EF4-FFF2-40B4-BE49-F238E27FC236}">
                  <a16:creationId xmlns:a16="http://schemas.microsoft.com/office/drawing/2014/main" id="{3148B32F-D3F0-564B-96E6-B1EA462FD904}"/>
                </a:ext>
              </a:extLst>
            </p:cNvPr>
            <p:cNvSpPr txBox="1"/>
            <p:nvPr/>
          </p:nvSpPr>
          <p:spPr>
            <a:xfrm>
              <a:off x="10912923" y="6403490"/>
              <a:ext cx="1057946" cy="400110"/>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Quick deployment</a:t>
              </a:r>
            </a:p>
          </p:txBody>
        </p:sp>
        <p:pic>
          <p:nvPicPr>
            <p:cNvPr id="146" name="Picture 145">
              <a:extLst>
                <a:ext uri="{FF2B5EF4-FFF2-40B4-BE49-F238E27FC236}">
                  <a16:creationId xmlns:a16="http://schemas.microsoft.com/office/drawing/2014/main" id="{1FD01DDA-6F1B-7446-ACF6-9E92F948750C}"/>
                </a:ext>
              </a:extLst>
            </p:cNvPr>
            <p:cNvPicPr>
              <a:picLocks noChangeAspect="1"/>
            </p:cNvPicPr>
            <p:nvPr/>
          </p:nvPicPr>
          <p:blipFill>
            <a:blip r:embed="rId34"/>
            <a:stretch>
              <a:fillRect/>
            </a:stretch>
          </p:blipFill>
          <p:spPr>
            <a:xfrm>
              <a:off x="9622981" y="5780219"/>
              <a:ext cx="838352" cy="669202"/>
            </a:xfrm>
            <a:prstGeom prst="rect">
              <a:avLst/>
            </a:prstGeom>
            <a:effectLst>
              <a:glow>
                <a:schemeClr val="accent1"/>
              </a:glow>
              <a:reflection blurRad="850900" stA="45000" endPos="65000" dist="50800" dir="5400000" sy="-100000" algn="bl" rotWithShape="0"/>
              <a:softEdge rad="50800"/>
            </a:effectLst>
          </p:spPr>
        </p:pic>
        <p:sp>
          <p:nvSpPr>
            <p:cNvPr id="147" name="TextBox 146">
              <a:extLst>
                <a:ext uri="{FF2B5EF4-FFF2-40B4-BE49-F238E27FC236}">
                  <a16:creationId xmlns:a16="http://schemas.microsoft.com/office/drawing/2014/main" id="{E844B9C2-9945-EE40-8608-4B17DA5177BC}"/>
                </a:ext>
              </a:extLst>
            </p:cNvPr>
            <p:cNvSpPr txBox="1"/>
            <p:nvPr/>
          </p:nvSpPr>
          <p:spPr>
            <a:xfrm>
              <a:off x="9489347" y="6453947"/>
              <a:ext cx="1057946" cy="400110"/>
            </a:xfrm>
            <a:prstGeom prst="rect">
              <a:avLst/>
            </a:prstGeom>
            <a:noFill/>
          </p:spPr>
          <p:txBody>
            <a:bodyPr wrap="square" rtlCol="0">
              <a:spAutoFit/>
            </a:bodyPr>
            <a:lstStyle/>
            <a:p>
              <a:pPr algn="ctr"/>
              <a:r>
                <a:rPr lang="en-US" sz="1000" b="1" dirty="0">
                  <a:solidFill>
                    <a:schemeClr val="tx2"/>
                  </a:solidFill>
                  <a:latin typeface="Segoe Print" panose="02000800000000000000" pitchFamily="2" charset="0"/>
                </a:rPr>
                <a:t>No Servers to manage</a:t>
              </a:r>
            </a:p>
          </p:txBody>
        </p:sp>
      </p:grpSp>
      <p:sp>
        <p:nvSpPr>
          <p:cNvPr id="74" name="TextBox 73">
            <a:extLst>
              <a:ext uri="{FF2B5EF4-FFF2-40B4-BE49-F238E27FC236}">
                <a16:creationId xmlns:a16="http://schemas.microsoft.com/office/drawing/2014/main" id="{0F677A4A-8919-8A47-8497-1F451BBC0136}"/>
              </a:ext>
            </a:extLst>
          </p:cNvPr>
          <p:cNvSpPr txBox="1"/>
          <p:nvPr/>
        </p:nvSpPr>
        <p:spPr>
          <a:xfrm>
            <a:off x="-176351" y="83350"/>
            <a:ext cx="3728721"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Example Use Case</a:t>
            </a:r>
          </a:p>
        </p:txBody>
      </p:sp>
    </p:spTree>
    <p:extLst>
      <p:ext uri="{BB962C8B-B14F-4D97-AF65-F5344CB8AC3E}">
        <p14:creationId xmlns:p14="http://schemas.microsoft.com/office/powerpoint/2010/main" val="175071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250D581-2299-4A8F-8517-80E97100EAB3}"/>
              </a:ext>
            </a:extLst>
          </p:cNvPr>
          <p:cNvPicPr>
            <a:picLocks noChangeAspect="1"/>
          </p:cNvPicPr>
          <p:nvPr/>
        </p:nvPicPr>
        <p:blipFill>
          <a:blip r:embed="rId2">
            <a:alphaModFix amt="5000"/>
          </a:blip>
          <a:stretch>
            <a:fillRect/>
          </a:stretch>
        </p:blipFill>
        <p:spPr>
          <a:xfrm>
            <a:off x="2686648" y="370933"/>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sp>
        <p:nvSpPr>
          <p:cNvPr id="2" name="Title 1">
            <a:extLst>
              <a:ext uri="{FF2B5EF4-FFF2-40B4-BE49-F238E27FC236}">
                <a16:creationId xmlns:a16="http://schemas.microsoft.com/office/drawing/2014/main" id="{A59FBD49-7E8E-4FC1-AA52-F6506725C1A9}"/>
              </a:ext>
            </a:extLst>
          </p:cNvPr>
          <p:cNvSpPr>
            <a:spLocks noGrp="1"/>
          </p:cNvSpPr>
          <p:nvPr>
            <p:ph type="title"/>
          </p:nvPr>
        </p:nvSpPr>
        <p:spPr>
          <a:xfrm>
            <a:off x="522514" y="413953"/>
            <a:ext cx="10609237" cy="1280890"/>
          </a:xfrm>
        </p:spPr>
        <p:txBody>
          <a:bodyPr>
            <a:normAutofit/>
          </a:bodyPr>
          <a:lstStyle/>
          <a:p>
            <a:r>
              <a:rPr lang="en-US" b="1" dirty="0">
                <a:solidFill>
                  <a:schemeClr val="tx2"/>
                </a:solidFill>
                <a:latin typeface="Segoe Print" panose="02000600000000000000" pitchFamily="2" charset="0"/>
              </a:rPr>
              <a:t>Optimize existing store operations</a:t>
            </a:r>
            <a:endParaRPr lang="en-US" dirty="0">
              <a:solidFill>
                <a:schemeClr val="tx2"/>
              </a:solidFill>
              <a:latin typeface="Segoe Print" panose="02000600000000000000" pitchFamily="2" charset="0"/>
            </a:endParaRPr>
          </a:p>
        </p:txBody>
      </p:sp>
      <p:sp>
        <p:nvSpPr>
          <p:cNvPr id="7" name="Content Placeholder 6">
            <a:extLst>
              <a:ext uri="{FF2B5EF4-FFF2-40B4-BE49-F238E27FC236}">
                <a16:creationId xmlns:a16="http://schemas.microsoft.com/office/drawing/2014/main" id="{0BA17680-8585-496F-8A76-DD22B283460E}"/>
              </a:ext>
            </a:extLst>
          </p:cNvPr>
          <p:cNvSpPr>
            <a:spLocks noGrp="1"/>
          </p:cNvSpPr>
          <p:nvPr>
            <p:ph idx="1"/>
          </p:nvPr>
        </p:nvSpPr>
        <p:spPr>
          <a:xfrm>
            <a:off x="522514" y="5201684"/>
            <a:ext cx="11146971" cy="1097281"/>
          </a:xfrm>
        </p:spPr>
        <p:txBody>
          <a:bodyPr>
            <a:normAutofit fontScale="92500" lnSpcReduction="20000"/>
          </a:bodyPr>
          <a:lstStyle/>
          <a:p>
            <a:r>
              <a:rPr lang="en-US" b="1" dirty="0">
                <a:solidFill>
                  <a:schemeClr val="tx2"/>
                </a:solidFill>
                <a:latin typeface="Segoe Print" panose="02000600000000000000" pitchFamily="2" charset="0"/>
              </a:rPr>
              <a:t>Harness AI and Machine Learning capabilities to improve inventory accuracy, tighten control of merchandise stock replenishment, and optimize fulfillment ordering </a:t>
            </a:r>
          </a:p>
          <a:p>
            <a:r>
              <a:rPr lang="en-US" b="1" dirty="0">
                <a:solidFill>
                  <a:schemeClr val="tx2"/>
                </a:solidFill>
                <a:latin typeface="Segoe Print" panose="02000600000000000000" pitchFamily="2" charset="0"/>
              </a:rPr>
              <a:t>By digitizing information-intensive processes, costs can be cut by up to 90 percent and turnaround times improved by several orders of magnitudes</a:t>
            </a:r>
          </a:p>
        </p:txBody>
      </p:sp>
      <p:graphicFrame>
        <p:nvGraphicFramePr>
          <p:cNvPr id="11" name="Diagram 10">
            <a:extLst>
              <a:ext uri="{FF2B5EF4-FFF2-40B4-BE49-F238E27FC236}">
                <a16:creationId xmlns:a16="http://schemas.microsoft.com/office/drawing/2014/main" id="{BD09E01B-5D0B-4301-853E-358B9C73A029}"/>
              </a:ext>
            </a:extLst>
          </p:cNvPr>
          <p:cNvGraphicFramePr/>
          <p:nvPr>
            <p:extLst>
              <p:ext uri="{D42A27DB-BD31-4B8C-83A1-F6EECF244321}">
                <p14:modId xmlns:p14="http://schemas.microsoft.com/office/powerpoint/2010/main" val="589836116"/>
              </p:ext>
            </p:extLst>
          </p:nvPr>
        </p:nvGraphicFramePr>
        <p:xfrm>
          <a:off x="452845" y="2177873"/>
          <a:ext cx="11434355" cy="27431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6">
            <a:extLst>
              <a:ext uri="{FF2B5EF4-FFF2-40B4-BE49-F238E27FC236}">
                <a16:creationId xmlns:a16="http://schemas.microsoft.com/office/drawing/2014/main" id="{7E4DA024-8665-41FC-BE4E-916DC27C9D76}"/>
              </a:ext>
            </a:extLst>
          </p:cNvPr>
          <p:cNvSpPr txBox="1">
            <a:spLocks/>
          </p:cNvSpPr>
          <p:nvPr/>
        </p:nvSpPr>
        <p:spPr>
          <a:xfrm>
            <a:off x="522514" y="1079863"/>
            <a:ext cx="11146971" cy="100148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dirty="0">
                <a:solidFill>
                  <a:schemeClr val="tx2"/>
                </a:solidFill>
                <a:latin typeface="Segoe Print" panose="02000600000000000000" pitchFamily="2" charset="0"/>
              </a:rPr>
              <a:t>Elimination of silos enables Macys to increase overall productivity by utilizing each store as a fulfillment and customer interaction center.  </a:t>
            </a:r>
          </a:p>
          <a:p>
            <a:pPr marL="0" indent="0">
              <a:buNone/>
            </a:pPr>
            <a:r>
              <a:rPr lang="en-US" sz="1400" dirty="0">
                <a:solidFill>
                  <a:schemeClr val="tx2"/>
                </a:solidFill>
                <a:latin typeface="Segoe Print" panose="02000600000000000000" pitchFamily="2" charset="0"/>
              </a:rPr>
              <a:t>Opportunities for maximizing operational efficiency:</a:t>
            </a:r>
          </a:p>
        </p:txBody>
      </p:sp>
    </p:spTree>
    <p:extLst>
      <p:ext uri="{BB962C8B-B14F-4D97-AF65-F5344CB8AC3E}">
        <p14:creationId xmlns:p14="http://schemas.microsoft.com/office/powerpoint/2010/main" val="14307951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CF376120-0E0B-4E10-AC82-192823EC8C59}"/>
              </a:ext>
            </a:extLst>
          </p:cNvPr>
          <p:cNvPicPr>
            <a:picLocks noChangeAspect="1"/>
          </p:cNvPicPr>
          <p:nvPr/>
        </p:nvPicPr>
        <p:blipFill>
          <a:blip r:embed="rId2">
            <a:alphaModFix amt="5000"/>
          </a:blip>
          <a:stretch>
            <a:fillRect/>
          </a:stretch>
        </p:blipFill>
        <p:spPr>
          <a:xfrm>
            <a:off x="3036358" y="651142"/>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sp>
        <p:nvSpPr>
          <p:cNvPr id="2" name="Title 1">
            <a:extLst>
              <a:ext uri="{FF2B5EF4-FFF2-40B4-BE49-F238E27FC236}">
                <a16:creationId xmlns:a16="http://schemas.microsoft.com/office/drawing/2014/main" id="{A59FBD49-7E8E-4FC1-AA52-F6506725C1A9}"/>
              </a:ext>
            </a:extLst>
          </p:cNvPr>
          <p:cNvSpPr>
            <a:spLocks noGrp="1"/>
          </p:cNvSpPr>
          <p:nvPr>
            <p:ph type="title"/>
          </p:nvPr>
        </p:nvSpPr>
        <p:spPr>
          <a:xfrm>
            <a:off x="283251" y="359806"/>
            <a:ext cx="10361612" cy="1280890"/>
          </a:xfrm>
        </p:spPr>
        <p:txBody>
          <a:bodyPr>
            <a:normAutofit/>
          </a:bodyPr>
          <a:lstStyle/>
          <a:p>
            <a:r>
              <a:rPr lang="en-US" b="1" dirty="0">
                <a:solidFill>
                  <a:schemeClr val="tx2"/>
                </a:solidFill>
                <a:latin typeface="Segoe Print" panose="02000600000000000000" pitchFamily="2" charset="0"/>
              </a:rPr>
              <a:t>Enhance Customer Experience</a:t>
            </a:r>
            <a:endParaRPr lang="en-US" dirty="0">
              <a:solidFill>
                <a:schemeClr val="tx2"/>
              </a:solidFill>
              <a:latin typeface="Segoe Print" panose="02000600000000000000" pitchFamily="2" charset="0"/>
            </a:endParaRPr>
          </a:p>
        </p:txBody>
      </p:sp>
      <p:sp>
        <p:nvSpPr>
          <p:cNvPr id="7" name="Content Placeholder 6">
            <a:extLst>
              <a:ext uri="{FF2B5EF4-FFF2-40B4-BE49-F238E27FC236}">
                <a16:creationId xmlns:a16="http://schemas.microsoft.com/office/drawing/2014/main" id="{0BA17680-8585-496F-8A76-DD22B283460E}"/>
              </a:ext>
            </a:extLst>
          </p:cNvPr>
          <p:cNvSpPr>
            <a:spLocks noGrp="1"/>
          </p:cNvSpPr>
          <p:nvPr>
            <p:ph idx="1"/>
          </p:nvPr>
        </p:nvSpPr>
        <p:spPr>
          <a:xfrm>
            <a:off x="641270" y="1054398"/>
            <a:ext cx="6528718" cy="1280891"/>
          </a:xfrm>
        </p:spPr>
        <p:txBody>
          <a:bodyPr>
            <a:normAutofit/>
          </a:bodyPr>
          <a:lstStyle/>
          <a:p>
            <a:pPr marL="0" indent="0">
              <a:buNone/>
            </a:pPr>
            <a:r>
              <a:rPr lang="en-US" b="1" dirty="0">
                <a:solidFill>
                  <a:schemeClr val="tx1"/>
                </a:solidFill>
                <a:latin typeface="Segoe Print" panose="02000600000000000000" pitchFamily="2" charset="0"/>
              </a:rPr>
              <a:t>Macys can offer consumers an experience surpassing that of online retailers by uniting traditional in-store advantages with key success elements of the digital experience</a:t>
            </a:r>
          </a:p>
        </p:txBody>
      </p:sp>
      <p:sp>
        <p:nvSpPr>
          <p:cNvPr id="25" name="Hexagon 24">
            <a:extLst>
              <a:ext uri="{FF2B5EF4-FFF2-40B4-BE49-F238E27FC236}">
                <a16:creationId xmlns:a16="http://schemas.microsoft.com/office/drawing/2014/main" id="{B7566B16-852C-4EE4-950B-9058BA997D4B}"/>
              </a:ext>
            </a:extLst>
          </p:cNvPr>
          <p:cNvSpPr/>
          <p:nvPr/>
        </p:nvSpPr>
        <p:spPr>
          <a:xfrm>
            <a:off x="4122796" y="2070724"/>
            <a:ext cx="4058373" cy="332748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Print" panose="02000600000000000000" pitchFamily="2" charset="0"/>
              </a:rPr>
              <a:t>Leverage nondigital “touch &amp; feel” attributes to optimize product assortment</a:t>
            </a: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p:txBody>
      </p:sp>
      <p:pic>
        <p:nvPicPr>
          <p:cNvPr id="4" name="Picture 3">
            <a:extLst>
              <a:ext uri="{FF2B5EF4-FFF2-40B4-BE49-F238E27FC236}">
                <a16:creationId xmlns:a16="http://schemas.microsoft.com/office/drawing/2014/main" id="{C23105E2-37B6-4478-8996-682D65F8997E}"/>
              </a:ext>
            </a:extLst>
          </p:cNvPr>
          <p:cNvPicPr>
            <a:picLocks noChangeAspect="1"/>
          </p:cNvPicPr>
          <p:nvPr/>
        </p:nvPicPr>
        <p:blipFill>
          <a:blip r:embed="rId3"/>
          <a:stretch>
            <a:fillRect/>
          </a:stretch>
        </p:blipFill>
        <p:spPr>
          <a:xfrm>
            <a:off x="4862388" y="3575332"/>
            <a:ext cx="2719729" cy="1757272"/>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7" name="Hexagon 26">
            <a:extLst>
              <a:ext uri="{FF2B5EF4-FFF2-40B4-BE49-F238E27FC236}">
                <a16:creationId xmlns:a16="http://schemas.microsoft.com/office/drawing/2014/main" id="{DCC8DA29-8743-4063-92B4-FB3FDD86F527}"/>
              </a:ext>
            </a:extLst>
          </p:cNvPr>
          <p:cNvSpPr/>
          <p:nvPr/>
        </p:nvSpPr>
        <p:spPr>
          <a:xfrm>
            <a:off x="283251" y="3429000"/>
            <a:ext cx="4194722" cy="3327482"/>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Print" panose="02000600000000000000" pitchFamily="2" charset="0"/>
              </a:rPr>
              <a:t>Remove consumer pain point by offering frictionless checkout</a:t>
            </a: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p:txBody>
      </p:sp>
      <p:sp>
        <p:nvSpPr>
          <p:cNvPr id="28" name="Hexagon 27">
            <a:extLst>
              <a:ext uri="{FF2B5EF4-FFF2-40B4-BE49-F238E27FC236}">
                <a16:creationId xmlns:a16="http://schemas.microsoft.com/office/drawing/2014/main" id="{D9275C22-735B-4810-8371-6F5F9448D074}"/>
              </a:ext>
            </a:extLst>
          </p:cNvPr>
          <p:cNvSpPr/>
          <p:nvPr/>
        </p:nvSpPr>
        <p:spPr>
          <a:xfrm>
            <a:off x="7911816" y="789834"/>
            <a:ext cx="4194721" cy="29471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Segoe Print" panose="02000600000000000000" pitchFamily="2" charset="0"/>
              </a:rPr>
              <a:t>Strengthen relationships by using real-time consumer analytics to enhance personalization</a:t>
            </a:r>
            <a:endParaRPr lang="en-US" sz="1600" dirty="0"/>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a:p>
            <a:pPr algn="ctr"/>
            <a:endParaRPr lang="en-US" sz="1600" dirty="0">
              <a:latin typeface="Segoe Print" panose="02000600000000000000" pitchFamily="2" charset="0"/>
            </a:endParaRPr>
          </a:p>
        </p:txBody>
      </p:sp>
      <p:pic>
        <p:nvPicPr>
          <p:cNvPr id="29" name="Picture 28">
            <a:extLst>
              <a:ext uri="{FF2B5EF4-FFF2-40B4-BE49-F238E27FC236}">
                <a16:creationId xmlns:a16="http://schemas.microsoft.com/office/drawing/2014/main" id="{B75C58CC-9F78-4F6D-B48A-1ACA151857CE}"/>
              </a:ext>
            </a:extLst>
          </p:cNvPr>
          <p:cNvPicPr>
            <a:picLocks noChangeAspect="1"/>
          </p:cNvPicPr>
          <p:nvPr/>
        </p:nvPicPr>
        <p:blipFill>
          <a:blip r:embed="rId4"/>
          <a:stretch>
            <a:fillRect/>
          </a:stretch>
        </p:blipFill>
        <p:spPr>
          <a:xfrm>
            <a:off x="1070445" y="4598771"/>
            <a:ext cx="2573491" cy="1984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a:extLst>
              <a:ext uri="{FF2B5EF4-FFF2-40B4-BE49-F238E27FC236}">
                <a16:creationId xmlns:a16="http://schemas.microsoft.com/office/drawing/2014/main" id="{7E9591FA-CC1D-4B80-800D-E68C176142C8}"/>
              </a:ext>
            </a:extLst>
          </p:cNvPr>
          <p:cNvPicPr>
            <a:picLocks noChangeAspect="1"/>
          </p:cNvPicPr>
          <p:nvPr/>
        </p:nvPicPr>
        <p:blipFill rotWithShape="1">
          <a:blip r:embed="rId5"/>
          <a:srcRect l="25038" r="11719" b="9579"/>
          <a:stretch/>
        </p:blipFill>
        <p:spPr>
          <a:xfrm>
            <a:off x="8833844" y="4091272"/>
            <a:ext cx="2132425" cy="2111336"/>
          </a:xfrm>
          <a:prstGeom prst="rect">
            <a:avLst/>
          </a:prstGeom>
          <a:ln>
            <a:noFill/>
          </a:ln>
          <a:effectLst>
            <a:softEdge rad="112500"/>
          </a:effectLst>
        </p:spPr>
      </p:pic>
      <p:pic>
        <p:nvPicPr>
          <p:cNvPr id="33" name="Picture 32">
            <a:extLst>
              <a:ext uri="{FF2B5EF4-FFF2-40B4-BE49-F238E27FC236}">
                <a16:creationId xmlns:a16="http://schemas.microsoft.com/office/drawing/2014/main" id="{0AAD60A9-9E96-4C47-92CB-8519F17510A7}"/>
              </a:ext>
            </a:extLst>
          </p:cNvPr>
          <p:cNvPicPr>
            <a:picLocks noChangeAspect="1"/>
          </p:cNvPicPr>
          <p:nvPr/>
        </p:nvPicPr>
        <p:blipFill>
          <a:blip r:embed="rId6"/>
          <a:stretch>
            <a:fillRect/>
          </a:stretch>
        </p:blipFill>
        <p:spPr>
          <a:xfrm>
            <a:off x="10644863" y="4489647"/>
            <a:ext cx="946098" cy="1894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2" name="Picture 31">
            <a:extLst>
              <a:ext uri="{FF2B5EF4-FFF2-40B4-BE49-F238E27FC236}">
                <a16:creationId xmlns:a16="http://schemas.microsoft.com/office/drawing/2014/main" id="{1EE89888-4E04-4E13-8C39-C5FB7A7B1ABD}"/>
              </a:ext>
            </a:extLst>
          </p:cNvPr>
          <p:cNvPicPr>
            <a:picLocks noChangeAspect="1"/>
          </p:cNvPicPr>
          <p:nvPr/>
        </p:nvPicPr>
        <p:blipFill>
          <a:blip r:embed="rId7"/>
          <a:stretch>
            <a:fillRect/>
          </a:stretch>
        </p:blipFill>
        <p:spPr>
          <a:xfrm>
            <a:off x="10037867" y="4895516"/>
            <a:ext cx="946098" cy="18077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a:extLst>
              <a:ext uri="{FF2B5EF4-FFF2-40B4-BE49-F238E27FC236}">
                <a16:creationId xmlns:a16="http://schemas.microsoft.com/office/drawing/2014/main" id="{9568A015-014D-413B-B1F7-3A9BEBE70002}"/>
              </a:ext>
            </a:extLst>
          </p:cNvPr>
          <p:cNvPicPr>
            <a:picLocks noChangeAspect="1"/>
          </p:cNvPicPr>
          <p:nvPr/>
        </p:nvPicPr>
        <p:blipFill rotWithShape="1">
          <a:blip r:embed="rId8"/>
          <a:srcRect t="9830"/>
          <a:stretch/>
        </p:blipFill>
        <p:spPr>
          <a:xfrm>
            <a:off x="9217159" y="2023114"/>
            <a:ext cx="1749110" cy="16622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92353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B370D6B-F0BD-4790-9B36-0051FA48D002}"/>
              </a:ext>
            </a:extLst>
          </p:cNvPr>
          <p:cNvSpPr/>
          <p:nvPr/>
        </p:nvSpPr>
        <p:spPr>
          <a:xfrm>
            <a:off x="6075529" y="2649955"/>
            <a:ext cx="4906141" cy="40513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4D306F-D6CD-4D1F-B726-B2E92C98C7C5}"/>
              </a:ext>
            </a:extLst>
          </p:cNvPr>
          <p:cNvSpPr/>
          <p:nvPr/>
        </p:nvSpPr>
        <p:spPr>
          <a:xfrm>
            <a:off x="609458" y="2649955"/>
            <a:ext cx="5014670" cy="40513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62EBE71-EDBA-413C-B6C4-7969CD4AD845}"/>
              </a:ext>
            </a:extLst>
          </p:cNvPr>
          <p:cNvSpPr/>
          <p:nvPr/>
        </p:nvSpPr>
        <p:spPr>
          <a:xfrm>
            <a:off x="497575" y="851400"/>
            <a:ext cx="7449923" cy="1461939"/>
          </a:xfrm>
          <a:prstGeom prst="rect">
            <a:avLst/>
          </a:prstGeom>
        </p:spPr>
        <p:txBody>
          <a:bodyPr wrap="square">
            <a:spAutoFit/>
          </a:bodyPr>
          <a:lstStyle/>
          <a:p>
            <a:pPr>
              <a:spcAft>
                <a:spcPts val="600"/>
              </a:spcAft>
            </a:pPr>
            <a:r>
              <a:rPr lang="en-US" sz="1200" dirty="0">
                <a:solidFill>
                  <a:schemeClr val="tx2"/>
                </a:solidFill>
                <a:latin typeface="Segoe Print" panose="02000600000000000000" pitchFamily="2" charset="0"/>
              </a:rPr>
              <a:t>Department stores in the United States are large retail establishments that offer a wide range of products in several different departments including but not limited to; apparel, accessories, home goods, electronics, cosmetics, and sporting goods.</a:t>
            </a:r>
          </a:p>
          <a:p>
            <a:pPr>
              <a:spcAft>
                <a:spcPts val="600"/>
              </a:spcAft>
            </a:pPr>
            <a:r>
              <a:rPr lang="en-US" sz="1200" dirty="0">
                <a:solidFill>
                  <a:schemeClr val="tx2"/>
                </a:solidFill>
                <a:latin typeface="Segoe Print" panose="02000600000000000000" pitchFamily="2" charset="0"/>
              </a:rPr>
              <a:t>The industry is comprised of 20 companies that operate about 3,250 stores with a combined annual revenue of $29,597MM.  Market share concentration for the industry is highly concentrated, with the three top companies accounting for 90%  total industry revenue volume year-to-date.</a:t>
            </a:r>
          </a:p>
        </p:txBody>
      </p:sp>
      <p:sp>
        <p:nvSpPr>
          <p:cNvPr id="8" name="Rectangle 7">
            <a:extLst>
              <a:ext uri="{FF2B5EF4-FFF2-40B4-BE49-F238E27FC236}">
                <a16:creationId xmlns:a16="http://schemas.microsoft.com/office/drawing/2014/main" id="{0998EBC0-59B5-4284-8184-FD50A00AC4B6}"/>
              </a:ext>
            </a:extLst>
          </p:cNvPr>
          <p:cNvSpPr/>
          <p:nvPr/>
        </p:nvSpPr>
        <p:spPr>
          <a:xfrm>
            <a:off x="497575" y="305130"/>
            <a:ext cx="7617791"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US Department Stores Industry</a:t>
            </a:r>
          </a:p>
        </p:txBody>
      </p:sp>
      <p:pic>
        <p:nvPicPr>
          <p:cNvPr id="10" name="Picture 9">
            <a:extLst>
              <a:ext uri="{FF2B5EF4-FFF2-40B4-BE49-F238E27FC236}">
                <a16:creationId xmlns:a16="http://schemas.microsoft.com/office/drawing/2014/main" id="{B3FCA6C3-BA23-4618-AAA2-BB22F9E08C0C}"/>
              </a:ext>
            </a:extLst>
          </p:cNvPr>
          <p:cNvPicPr>
            <a:picLocks noChangeAspect="1"/>
          </p:cNvPicPr>
          <p:nvPr/>
        </p:nvPicPr>
        <p:blipFill>
          <a:blip r:embed="rId2"/>
          <a:stretch>
            <a:fillRect/>
          </a:stretch>
        </p:blipFill>
        <p:spPr>
          <a:xfrm>
            <a:off x="902870" y="3962264"/>
            <a:ext cx="4266433" cy="2671239"/>
          </a:xfrm>
          <a:prstGeom prst="rect">
            <a:avLst/>
          </a:prstGeom>
        </p:spPr>
      </p:pic>
      <p:pic>
        <p:nvPicPr>
          <p:cNvPr id="11" name="Picture 10">
            <a:extLst>
              <a:ext uri="{FF2B5EF4-FFF2-40B4-BE49-F238E27FC236}">
                <a16:creationId xmlns:a16="http://schemas.microsoft.com/office/drawing/2014/main" id="{EF64CBD0-203C-43DC-AC3F-1ED93C3A3BC3}"/>
              </a:ext>
            </a:extLst>
          </p:cNvPr>
          <p:cNvPicPr>
            <a:picLocks noChangeAspect="1"/>
          </p:cNvPicPr>
          <p:nvPr/>
        </p:nvPicPr>
        <p:blipFill rotWithShape="1">
          <a:blip r:embed="rId3"/>
          <a:srcRect t="5881"/>
          <a:stretch/>
        </p:blipFill>
        <p:spPr>
          <a:xfrm>
            <a:off x="6465043" y="3956726"/>
            <a:ext cx="4266432" cy="2665397"/>
          </a:xfrm>
          <a:prstGeom prst="rect">
            <a:avLst/>
          </a:prstGeom>
        </p:spPr>
      </p:pic>
      <p:pic>
        <p:nvPicPr>
          <p:cNvPr id="12" name="Picture 11">
            <a:extLst>
              <a:ext uri="{FF2B5EF4-FFF2-40B4-BE49-F238E27FC236}">
                <a16:creationId xmlns:a16="http://schemas.microsoft.com/office/drawing/2014/main" id="{0F5B5F66-C127-4C23-9573-328CC6F25B9D}"/>
              </a:ext>
            </a:extLst>
          </p:cNvPr>
          <p:cNvPicPr>
            <a:picLocks noChangeAspect="1"/>
          </p:cNvPicPr>
          <p:nvPr/>
        </p:nvPicPr>
        <p:blipFill>
          <a:blip r:embed="rId4"/>
          <a:stretch>
            <a:fillRect/>
          </a:stretch>
        </p:blipFill>
        <p:spPr>
          <a:xfrm>
            <a:off x="8048956" y="461099"/>
            <a:ext cx="2923702" cy="1876562"/>
          </a:xfrm>
          <a:prstGeom prst="rect">
            <a:avLst/>
          </a:prstGeom>
        </p:spPr>
      </p:pic>
      <p:sp>
        <p:nvSpPr>
          <p:cNvPr id="3" name="Rectangle 2">
            <a:extLst>
              <a:ext uri="{FF2B5EF4-FFF2-40B4-BE49-F238E27FC236}">
                <a16:creationId xmlns:a16="http://schemas.microsoft.com/office/drawing/2014/main" id="{311263EB-DEB6-44F1-9CCA-780F9BD87695}"/>
              </a:ext>
            </a:extLst>
          </p:cNvPr>
          <p:cNvSpPr/>
          <p:nvPr/>
        </p:nvSpPr>
        <p:spPr>
          <a:xfrm>
            <a:off x="720421" y="3036691"/>
            <a:ext cx="4903707" cy="830997"/>
          </a:xfrm>
          <a:prstGeom prst="rect">
            <a:avLst/>
          </a:prstGeom>
        </p:spPr>
        <p:txBody>
          <a:bodyPr wrap="square">
            <a:spAutoFit/>
          </a:bodyPr>
          <a:lstStyle/>
          <a:p>
            <a:r>
              <a:rPr lang="en-US" sz="1200" dirty="0">
                <a:solidFill>
                  <a:schemeClr val="tx2"/>
                </a:solidFill>
                <a:latin typeface="Segoe Print" panose="02000600000000000000" pitchFamily="2" charset="0"/>
              </a:rPr>
              <a:t>Companies face intense competition from a wide variety of retailers, including Off-Price discount stores, mass merchandisers, specialty stores, warehouse clubs, specialty, and online venues.</a:t>
            </a:r>
          </a:p>
        </p:txBody>
      </p:sp>
      <p:sp>
        <p:nvSpPr>
          <p:cNvPr id="5" name="Rectangle 4">
            <a:extLst>
              <a:ext uri="{FF2B5EF4-FFF2-40B4-BE49-F238E27FC236}">
                <a16:creationId xmlns:a16="http://schemas.microsoft.com/office/drawing/2014/main" id="{9001AE73-A2A4-45E9-898B-92BF3FE9BE10}"/>
              </a:ext>
            </a:extLst>
          </p:cNvPr>
          <p:cNvSpPr/>
          <p:nvPr/>
        </p:nvSpPr>
        <p:spPr>
          <a:xfrm>
            <a:off x="609458" y="2588072"/>
            <a:ext cx="5026740" cy="430887"/>
          </a:xfrm>
          <a:prstGeom prst="rect">
            <a:avLst/>
          </a:prstGeom>
        </p:spPr>
        <p:txBody>
          <a:bodyPr wrap="square">
            <a:spAutoFit/>
          </a:bodyPr>
          <a:lstStyle/>
          <a:p>
            <a:pPr algn="ctr"/>
            <a:r>
              <a:rPr lang="en-US" sz="2200" b="1" dirty="0">
                <a:solidFill>
                  <a:schemeClr val="tx2"/>
                </a:solidFill>
                <a:latin typeface="Segoe Print" panose="02000600000000000000" pitchFamily="2" charset="0"/>
                <a:ea typeface="+mj-ea"/>
                <a:cs typeface="+mj-cs"/>
              </a:rPr>
              <a:t>Key Industry Players</a:t>
            </a:r>
          </a:p>
        </p:txBody>
      </p:sp>
      <p:sp>
        <p:nvSpPr>
          <p:cNvPr id="6" name="Rectangle 5">
            <a:extLst>
              <a:ext uri="{FF2B5EF4-FFF2-40B4-BE49-F238E27FC236}">
                <a16:creationId xmlns:a16="http://schemas.microsoft.com/office/drawing/2014/main" id="{360E2894-084A-4B33-B8A9-C33D06AD6A59}"/>
              </a:ext>
            </a:extLst>
          </p:cNvPr>
          <p:cNvSpPr/>
          <p:nvPr/>
        </p:nvSpPr>
        <p:spPr>
          <a:xfrm>
            <a:off x="6278275" y="3011349"/>
            <a:ext cx="4243594" cy="830997"/>
          </a:xfrm>
          <a:prstGeom prst="rect">
            <a:avLst/>
          </a:prstGeom>
        </p:spPr>
        <p:txBody>
          <a:bodyPr wrap="square">
            <a:spAutoFit/>
          </a:bodyPr>
          <a:lstStyle/>
          <a:p>
            <a:r>
              <a:rPr lang="en-US" sz="1200" dirty="0">
                <a:solidFill>
                  <a:schemeClr val="tx2"/>
                </a:solidFill>
                <a:latin typeface="Segoe Print" panose="02000600000000000000" pitchFamily="2" charset="0"/>
              </a:rPr>
              <a:t>The National Retail Federation estimates that in 2018 US Department Store Sales declined by 0.6 percent, and e-commerce sales increased 30.7% percent in the same period</a:t>
            </a:r>
          </a:p>
        </p:txBody>
      </p:sp>
      <p:sp>
        <p:nvSpPr>
          <p:cNvPr id="13" name="Rectangle 12">
            <a:extLst>
              <a:ext uri="{FF2B5EF4-FFF2-40B4-BE49-F238E27FC236}">
                <a16:creationId xmlns:a16="http://schemas.microsoft.com/office/drawing/2014/main" id="{2F92AABD-D629-404E-9B80-7C3F9BF5B2CE}"/>
              </a:ext>
            </a:extLst>
          </p:cNvPr>
          <p:cNvSpPr/>
          <p:nvPr/>
        </p:nvSpPr>
        <p:spPr>
          <a:xfrm>
            <a:off x="6096000" y="2502532"/>
            <a:ext cx="4885670" cy="430887"/>
          </a:xfrm>
          <a:prstGeom prst="rect">
            <a:avLst/>
          </a:prstGeom>
        </p:spPr>
        <p:txBody>
          <a:bodyPr wrap="square">
            <a:spAutoFit/>
          </a:bodyPr>
          <a:lstStyle/>
          <a:p>
            <a:pPr algn="ctr"/>
            <a:r>
              <a:rPr lang="en-US" sz="2200" b="1" dirty="0">
                <a:solidFill>
                  <a:schemeClr val="tx2"/>
                </a:solidFill>
                <a:latin typeface="Segoe Print" panose="02000600000000000000" pitchFamily="2" charset="0"/>
                <a:ea typeface="+mj-ea"/>
                <a:cs typeface="+mj-cs"/>
              </a:rPr>
              <a:t>Industry Sales Growth</a:t>
            </a:r>
          </a:p>
        </p:txBody>
      </p:sp>
      <p:pic>
        <p:nvPicPr>
          <p:cNvPr id="15" name="Picture 14">
            <a:extLst>
              <a:ext uri="{FF2B5EF4-FFF2-40B4-BE49-F238E27FC236}">
                <a16:creationId xmlns:a16="http://schemas.microsoft.com/office/drawing/2014/main" id="{766F348C-0411-4992-9A2B-6474DCA45157}"/>
              </a:ext>
            </a:extLst>
          </p:cNvPr>
          <p:cNvPicPr>
            <a:picLocks noChangeAspect="1"/>
          </p:cNvPicPr>
          <p:nvPr/>
        </p:nvPicPr>
        <p:blipFill>
          <a:blip r:embed="rId5"/>
          <a:stretch>
            <a:fillRect/>
          </a:stretch>
        </p:blipFill>
        <p:spPr>
          <a:xfrm>
            <a:off x="543429" y="2379259"/>
            <a:ext cx="10438241" cy="1583005"/>
          </a:xfrm>
          <a:prstGeom prst="rect">
            <a:avLst/>
          </a:prstGeom>
        </p:spPr>
      </p:pic>
    </p:spTree>
    <p:extLst>
      <p:ext uri="{BB962C8B-B14F-4D97-AF65-F5344CB8AC3E}">
        <p14:creationId xmlns:p14="http://schemas.microsoft.com/office/powerpoint/2010/main" val="478350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3D1A11-F984-9E40-8B2D-B123AAB6D460}"/>
              </a:ext>
            </a:extLst>
          </p:cNvPr>
          <p:cNvSpPr txBox="1"/>
          <p:nvPr/>
        </p:nvSpPr>
        <p:spPr>
          <a:xfrm>
            <a:off x="95842" y="220162"/>
            <a:ext cx="7289696"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Macy’s place on Personalization Index!</a:t>
            </a:r>
          </a:p>
        </p:txBody>
      </p:sp>
      <p:pic>
        <p:nvPicPr>
          <p:cNvPr id="3" name="Picture 2">
            <a:extLst>
              <a:ext uri="{FF2B5EF4-FFF2-40B4-BE49-F238E27FC236}">
                <a16:creationId xmlns:a16="http://schemas.microsoft.com/office/drawing/2014/main" id="{D089EE87-EF4A-AB4C-AE7D-5A9C41CB88CA}"/>
              </a:ext>
            </a:extLst>
          </p:cNvPr>
          <p:cNvPicPr>
            <a:picLocks noChangeAspect="1"/>
          </p:cNvPicPr>
          <p:nvPr/>
        </p:nvPicPr>
        <p:blipFill>
          <a:blip r:embed="rId2"/>
          <a:stretch>
            <a:fillRect/>
          </a:stretch>
        </p:blipFill>
        <p:spPr>
          <a:xfrm>
            <a:off x="3552092" y="743382"/>
            <a:ext cx="8544066" cy="3512095"/>
          </a:xfrm>
          <a:prstGeom prst="rect">
            <a:avLst/>
          </a:prstGeom>
        </p:spPr>
      </p:pic>
      <p:sp>
        <p:nvSpPr>
          <p:cNvPr id="4" name="Oval 3">
            <a:extLst>
              <a:ext uri="{FF2B5EF4-FFF2-40B4-BE49-F238E27FC236}">
                <a16:creationId xmlns:a16="http://schemas.microsoft.com/office/drawing/2014/main" id="{F805819B-A37C-464C-972B-26F5B56E6E65}"/>
              </a:ext>
            </a:extLst>
          </p:cNvPr>
          <p:cNvSpPr/>
          <p:nvPr/>
        </p:nvSpPr>
        <p:spPr>
          <a:xfrm>
            <a:off x="6585433" y="3841346"/>
            <a:ext cx="5775702" cy="466530"/>
          </a:xfrm>
          <a:prstGeom prst="ellipse">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E5A9450-4618-A74C-B48D-6CAB28ABEC87}"/>
              </a:ext>
            </a:extLst>
          </p:cNvPr>
          <p:cNvPicPr>
            <a:picLocks noChangeAspect="1"/>
          </p:cNvPicPr>
          <p:nvPr/>
        </p:nvPicPr>
        <p:blipFill>
          <a:blip r:embed="rId3"/>
          <a:stretch>
            <a:fillRect/>
          </a:stretch>
        </p:blipFill>
        <p:spPr>
          <a:xfrm>
            <a:off x="505074" y="1977915"/>
            <a:ext cx="2624109" cy="4659923"/>
          </a:xfrm>
          <a:prstGeom prst="rect">
            <a:avLst/>
          </a:prstGeom>
        </p:spPr>
      </p:pic>
      <p:sp>
        <p:nvSpPr>
          <p:cNvPr id="7" name="TextBox 6">
            <a:extLst>
              <a:ext uri="{FF2B5EF4-FFF2-40B4-BE49-F238E27FC236}">
                <a16:creationId xmlns:a16="http://schemas.microsoft.com/office/drawing/2014/main" id="{7FF4CDA3-B82B-E648-86A2-7DCE401C24F8}"/>
              </a:ext>
            </a:extLst>
          </p:cNvPr>
          <p:cNvSpPr txBox="1"/>
          <p:nvPr/>
        </p:nvSpPr>
        <p:spPr>
          <a:xfrm>
            <a:off x="375629" y="1037483"/>
            <a:ext cx="2882998" cy="646331"/>
          </a:xfrm>
          <a:prstGeom prst="rect">
            <a:avLst/>
          </a:prstGeom>
          <a:noFill/>
        </p:spPr>
        <p:txBody>
          <a:bodyPr wrap="square" rtlCol="0">
            <a:spAutoFit/>
          </a:bodyPr>
          <a:lstStyle/>
          <a:p>
            <a:r>
              <a:rPr lang="en-US" dirty="0">
                <a:solidFill>
                  <a:schemeClr val="tx2"/>
                </a:solidFill>
                <a:latin typeface="Segoe Print" panose="02000800000000000000" pitchFamily="2" charset="0"/>
              </a:rPr>
              <a:t>2019 </a:t>
            </a:r>
            <a:r>
              <a:rPr lang="en-US" dirty="0" err="1">
                <a:solidFill>
                  <a:schemeClr val="tx2"/>
                </a:solidFill>
                <a:latin typeface="Segoe Print" panose="02000800000000000000" pitchFamily="2" charset="0"/>
              </a:rPr>
              <a:t>Sailthru</a:t>
            </a:r>
            <a:r>
              <a:rPr lang="en-US" dirty="0">
                <a:solidFill>
                  <a:schemeClr val="tx2"/>
                </a:solidFill>
                <a:latin typeface="Segoe Print" panose="02000800000000000000" pitchFamily="2" charset="0"/>
              </a:rPr>
              <a:t>® Retail Personalization Index</a:t>
            </a:r>
          </a:p>
        </p:txBody>
      </p:sp>
      <p:graphicFrame>
        <p:nvGraphicFramePr>
          <p:cNvPr id="9" name="Table 8">
            <a:extLst>
              <a:ext uri="{FF2B5EF4-FFF2-40B4-BE49-F238E27FC236}">
                <a16:creationId xmlns:a16="http://schemas.microsoft.com/office/drawing/2014/main" id="{4F6E9F7B-935A-4941-B0E7-5C5BF20522B8}"/>
              </a:ext>
            </a:extLst>
          </p:cNvPr>
          <p:cNvGraphicFramePr>
            <a:graphicFrameLocks noGrp="1"/>
          </p:cNvGraphicFramePr>
          <p:nvPr>
            <p:extLst>
              <p:ext uri="{D42A27DB-BD31-4B8C-83A1-F6EECF244321}">
                <p14:modId xmlns:p14="http://schemas.microsoft.com/office/powerpoint/2010/main" val="3066435310"/>
              </p:ext>
            </p:extLst>
          </p:nvPr>
        </p:nvGraphicFramePr>
        <p:xfrm>
          <a:off x="3760124" y="4642847"/>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607381783"/>
                    </a:ext>
                  </a:extLst>
                </a:gridCol>
                <a:gridCol w="1354667">
                  <a:extLst>
                    <a:ext uri="{9D8B030D-6E8A-4147-A177-3AD203B41FA5}">
                      <a16:colId xmlns:a16="http://schemas.microsoft.com/office/drawing/2014/main" val="2662163573"/>
                    </a:ext>
                  </a:extLst>
                </a:gridCol>
                <a:gridCol w="1354667">
                  <a:extLst>
                    <a:ext uri="{9D8B030D-6E8A-4147-A177-3AD203B41FA5}">
                      <a16:colId xmlns:a16="http://schemas.microsoft.com/office/drawing/2014/main" val="2451443401"/>
                    </a:ext>
                  </a:extLst>
                </a:gridCol>
                <a:gridCol w="1354667">
                  <a:extLst>
                    <a:ext uri="{9D8B030D-6E8A-4147-A177-3AD203B41FA5}">
                      <a16:colId xmlns:a16="http://schemas.microsoft.com/office/drawing/2014/main" val="2822217066"/>
                    </a:ext>
                  </a:extLst>
                </a:gridCol>
                <a:gridCol w="1354667">
                  <a:extLst>
                    <a:ext uri="{9D8B030D-6E8A-4147-A177-3AD203B41FA5}">
                      <a16:colId xmlns:a16="http://schemas.microsoft.com/office/drawing/2014/main" val="192587197"/>
                    </a:ext>
                  </a:extLst>
                </a:gridCol>
                <a:gridCol w="1354667">
                  <a:extLst>
                    <a:ext uri="{9D8B030D-6E8A-4147-A177-3AD203B41FA5}">
                      <a16:colId xmlns:a16="http://schemas.microsoft.com/office/drawing/2014/main" val="3892500419"/>
                    </a:ext>
                  </a:extLst>
                </a:gridCol>
              </a:tblGrid>
              <a:tr h="370840">
                <a:tc>
                  <a:txBody>
                    <a:bodyPr/>
                    <a:lstStyle/>
                    <a:p>
                      <a:pPr algn="ctr"/>
                      <a:r>
                        <a:rPr lang="en-US" dirty="0">
                          <a:latin typeface="Segoe Print" panose="02000800000000000000" pitchFamily="2" charset="0"/>
                        </a:rPr>
                        <a:t>Total </a:t>
                      </a:r>
                    </a:p>
                  </a:txBody>
                  <a:tcPr/>
                </a:tc>
                <a:tc>
                  <a:txBody>
                    <a:bodyPr/>
                    <a:lstStyle/>
                    <a:p>
                      <a:pPr algn="ctr"/>
                      <a:r>
                        <a:rPr lang="en-US" dirty="0">
                          <a:latin typeface="Segoe Print" panose="02000800000000000000" pitchFamily="2" charset="0"/>
                        </a:rPr>
                        <a:t>Site</a:t>
                      </a:r>
                    </a:p>
                  </a:txBody>
                  <a:tcPr/>
                </a:tc>
                <a:tc>
                  <a:txBody>
                    <a:bodyPr/>
                    <a:lstStyle/>
                    <a:p>
                      <a:pPr algn="ctr"/>
                      <a:r>
                        <a:rPr lang="en-US" dirty="0">
                          <a:latin typeface="Segoe Print" panose="02000800000000000000" pitchFamily="2" charset="0"/>
                        </a:rPr>
                        <a:t>Email </a:t>
                      </a:r>
                    </a:p>
                  </a:txBody>
                  <a:tcPr/>
                </a:tc>
                <a:tc>
                  <a:txBody>
                    <a:bodyPr/>
                    <a:lstStyle/>
                    <a:p>
                      <a:pPr algn="ctr"/>
                      <a:r>
                        <a:rPr lang="en-US" dirty="0">
                          <a:latin typeface="Segoe Print" panose="02000800000000000000" pitchFamily="2" charset="0"/>
                        </a:rPr>
                        <a:t>Mobile</a:t>
                      </a:r>
                    </a:p>
                  </a:txBody>
                  <a:tcPr/>
                </a:tc>
                <a:tc>
                  <a:txBody>
                    <a:bodyPr/>
                    <a:lstStyle/>
                    <a:p>
                      <a:pPr algn="ctr"/>
                      <a:r>
                        <a:rPr lang="en-US" dirty="0">
                          <a:latin typeface="Segoe Print" panose="02000800000000000000" pitchFamily="2" charset="0"/>
                        </a:rPr>
                        <a:t>Offline</a:t>
                      </a:r>
                    </a:p>
                  </a:txBody>
                  <a:tcPr/>
                </a:tc>
                <a:tc>
                  <a:txBody>
                    <a:bodyPr/>
                    <a:lstStyle/>
                    <a:p>
                      <a:pPr algn="ctr"/>
                      <a:r>
                        <a:rPr lang="en-US" dirty="0">
                          <a:latin typeface="Segoe Print" panose="02000800000000000000" pitchFamily="2" charset="0"/>
                        </a:rPr>
                        <a:t>Other</a:t>
                      </a:r>
                    </a:p>
                  </a:txBody>
                  <a:tcPr/>
                </a:tc>
                <a:extLst>
                  <a:ext uri="{0D108BD9-81ED-4DB2-BD59-A6C34878D82A}">
                    <a16:rowId xmlns:a16="http://schemas.microsoft.com/office/drawing/2014/main" val="71089993"/>
                  </a:ext>
                </a:extLst>
              </a:tr>
              <a:tr h="370840">
                <a:tc>
                  <a:txBody>
                    <a:bodyPr/>
                    <a:lstStyle/>
                    <a:p>
                      <a:pPr algn="ctr"/>
                      <a:r>
                        <a:rPr lang="en-US" dirty="0">
                          <a:latin typeface="Segoe Print" panose="02000800000000000000" pitchFamily="2" charset="0"/>
                        </a:rPr>
                        <a:t>45/100</a:t>
                      </a:r>
                    </a:p>
                  </a:txBody>
                  <a:tcPr/>
                </a:tc>
                <a:tc>
                  <a:txBody>
                    <a:bodyPr/>
                    <a:lstStyle/>
                    <a:p>
                      <a:pPr algn="ctr"/>
                      <a:r>
                        <a:rPr lang="en-US" dirty="0">
                          <a:latin typeface="Segoe Print" panose="02000800000000000000" pitchFamily="2" charset="0"/>
                        </a:rPr>
                        <a:t>14/26</a:t>
                      </a:r>
                    </a:p>
                  </a:txBody>
                  <a:tcPr/>
                </a:tc>
                <a:tc>
                  <a:txBody>
                    <a:bodyPr/>
                    <a:lstStyle/>
                    <a:p>
                      <a:pPr algn="ctr"/>
                      <a:r>
                        <a:rPr lang="en-US" dirty="0">
                          <a:latin typeface="Segoe Print" panose="02000800000000000000" pitchFamily="2" charset="0"/>
                        </a:rPr>
                        <a:t>11/25</a:t>
                      </a:r>
                    </a:p>
                  </a:txBody>
                  <a:tcPr/>
                </a:tc>
                <a:tc>
                  <a:txBody>
                    <a:bodyPr/>
                    <a:lstStyle/>
                    <a:p>
                      <a:pPr algn="ctr"/>
                      <a:r>
                        <a:rPr lang="en-US" dirty="0">
                          <a:latin typeface="Segoe Print" panose="02000800000000000000" pitchFamily="2" charset="0"/>
                        </a:rPr>
                        <a:t>10/20</a:t>
                      </a:r>
                    </a:p>
                  </a:txBody>
                  <a:tcPr/>
                </a:tc>
                <a:tc>
                  <a:txBody>
                    <a:bodyPr/>
                    <a:lstStyle/>
                    <a:p>
                      <a:pPr algn="ctr"/>
                      <a:r>
                        <a:rPr lang="en-US" dirty="0">
                          <a:latin typeface="Segoe Print" panose="02000800000000000000" pitchFamily="2" charset="0"/>
                        </a:rPr>
                        <a:t>8/10</a:t>
                      </a:r>
                    </a:p>
                  </a:txBody>
                  <a:tcPr/>
                </a:tc>
                <a:tc>
                  <a:txBody>
                    <a:bodyPr/>
                    <a:lstStyle/>
                    <a:p>
                      <a:pPr algn="ctr"/>
                      <a:r>
                        <a:rPr lang="en-US" dirty="0">
                          <a:latin typeface="Segoe Print" panose="02000800000000000000" pitchFamily="2" charset="0"/>
                        </a:rPr>
                        <a:t>2/19</a:t>
                      </a:r>
                    </a:p>
                  </a:txBody>
                  <a:tcPr/>
                </a:tc>
                <a:extLst>
                  <a:ext uri="{0D108BD9-81ED-4DB2-BD59-A6C34878D82A}">
                    <a16:rowId xmlns:a16="http://schemas.microsoft.com/office/drawing/2014/main" val="2164022458"/>
                  </a:ext>
                </a:extLst>
              </a:tr>
            </a:tbl>
          </a:graphicData>
        </a:graphic>
      </p:graphicFrame>
      <p:sp>
        <p:nvSpPr>
          <p:cNvPr id="10" name="TextBox 9">
            <a:extLst>
              <a:ext uri="{FF2B5EF4-FFF2-40B4-BE49-F238E27FC236}">
                <a16:creationId xmlns:a16="http://schemas.microsoft.com/office/drawing/2014/main" id="{B37E6D68-A2B9-BE48-AE95-81B463BD2695}"/>
              </a:ext>
            </a:extLst>
          </p:cNvPr>
          <p:cNvSpPr txBox="1"/>
          <p:nvPr/>
        </p:nvSpPr>
        <p:spPr>
          <a:xfrm>
            <a:off x="3702434" y="5573516"/>
            <a:ext cx="8128002" cy="923330"/>
          </a:xfrm>
          <a:prstGeom prst="rect">
            <a:avLst/>
          </a:prstGeom>
          <a:noFill/>
        </p:spPr>
        <p:txBody>
          <a:bodyPr wrap="square" rtlCol="0">
            <a:spAutoFit/>
          </a:bodyPr>
          <a:lstStyle/>
          <a:p>
            <a:r>
              <a:rPr lang="en-US" dirty="0">
                <a:solidFill>
                  <a:schemeClr val="tx2"/>
                </a:solidFill>
                <a:latin typeface="Segoe Print" panose="02000800000000000000" pitchFamily="2" charset="0"/>
              </a:rPr>
              <a:t>Personalized marketing results in retailers’ sales increasing by 6 to 10%, two to three times higher than their non-personalizing competitor. </a:t>
            </a:r>
          </a:p>
        </p:txBody>
      </p:sp>
      <p:sp>
        <p:nvSpPr>
          <p:cNvPr id="11" name="Oval 10">
            <a:extLst>
              <a:ext uri="{FF2B5EF4-FFF2-40B4-BE49-F238E27FC236}">
                <a16:creationId xmlns:a16="http://schemas.microsoft.com/office/drawing/2014/main" id="{C9EA6A3D-AB8A-B544-BB8E-7FBCFC1EE77B}"/>
              </a:ext>
            </a:extLst>
          </p:cNvPr>
          <p:cNvSpPr/>
          <p:nvPr/>
        </p:nvSpPr>
        <p:spPr>
          <a:xfrm>
            <a:off x="536483" y="3489960"/>
            <a:ext cx="2064477" cy="412346"/>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96FEA6-97E8-A34D-8F12-3885D15A119B}"/>
              </a:ext>
            </a:extLst>
          </p:cNvPr>
          <p:cNvSpPr/>
          <p:nvPr/>
        </p:nvSpPr>
        <p:spPr>
          <a:xfrm>
            <a:off x="505074" y="4436674"/>
            <a:ext cx="2064477" cy="412346"/>
          </a:xfrm>
          <a:prstGeom prst="ellipse">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7BDA7A-9ED1-764C-978B-F6F702808CDD}"/>
              </a:ext>
            </a:extLst>
          </p:cNvPr>
          <p:cNvSpPr txBox="1"/>
          <p:nvPr/>
        </p:nvSpPr>
        <p:spPr>
          <a:xfrm>
            <a:off x="8756689" y="158606"/>
            <a:ext cx="3471957" cy="646331"/>
          </a:xfrm>
          <a:prstGeom prst="rect">
            <a:avLst/>
          </a:prstGeom>
          <a:noFill/>
        </p:spPr>
        <p:txBody>
          <a:bodyPr wrap="square" rtlCol="0">
            <a:spAutoFit/>
          </a:bodyPr>
          <a:lstStyle/>
          <a:p>
            <a:r>
              <a:rPr lang="en-US" b="1" dirty="0">
                <a:solidFill>
                  <a:srgbClr val="7030A0"/>
                </a:solidFill>
                <a:latin typeface="Segoe Print" panose="02000800000000000000" pitchFamily="2" charset="0"/>
              </a:rPr>
              <a:t>Utilize retail solutions of  Google Cloud Platform</a:t>
            </a:r>
          </a:p>
        </p:txBody>
      </p:sp>
      <p:cxnSp>
        <p:nvCxnSpPr>
          <p:cNvPr id="14" name="Straight Arrow Connector 13">
            <a:extLst>
              <a:ext uri="{FF2B5EF4-FFF2-40B4-BE49-F238E27FC236}">
                <a16:creationId xmlns:a16="http://schemas.microsoft.com/office/drawing/2014/main" id="{D4A55BE4-2CDB-714D-BE03-38714A76FA1E}"/>
              </a:ext>
            </a:extLst>
          </p:cNvPr>
          <p:cNvCxnSpPr/>
          <p:nvPr/>
        </p:nvCxnSpPr>
        <p:spPr>
          <a:xfrm flipV="1">
            <a:off x="1537312" y="481771"/>
            <a:ext cx="7219377" cy="29472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EB2FEF-CBF4-6D41-9DBC-AA826288795D}"/>
              </a:ext>
            </a:extLst>
          </p:cNvPr>
          <p:cNvCxnSpPr>
            <a:cxnSpLocks/>
            <a:endCxn id="5" idx="1"/>
          </p:cNvCxnSpPr>
          <p:nvPr/>
        </p:nvCxnSpPr>
        <p:spPr>
          <a:xfrm flipV="1">
            <a:off x="1799518" y="481772"/>
            <a:ext cx="6957171" cy="38604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D55169-963F-CF43-83CA-18F664034CA6}"/>
              </a:ext>
            </a:extLst>
          </p:cNvPr>
          <p:cNvCxnSpPr>
            <a:cxnSpLocks/>
            <a:endCxn id="5" idx="1"/>
          </p:cNvCxnSpPr>
          <p:nvPr/>
        </p:nvCxnSpPr>
        <p:spPr>
          <a:xfrm flipV="1">
            <a:off x="1817128" y="481772"/>
            <a:ext cx="6939561" cy="51390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8AB541B-9752-F144-9436-10A10906CEB6}"/>
              </a:ext>
            </a:extLst>
          </p:cNvPr>
          <p:cNvCxnSpPr>
            <a:cxnSpLocks/>
            <a:endCxn id="5" idx="1"/>
          </p:cNvCxnSpPr>
          <p:nvPr/>
        </p:nvCxnSpPr>
        <p:spPr>
          <a:xfrm flipV="1">
            <a:off x="1684640" y="481772"/>
            <a:ext cx="7072049" cy="4246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DCBC56-8937-D94D-A2D8-D71ED03AFEE6}"/>
              </a:ext>
            </a:extLst>
          </p:cNvPr>
          <p:cNvCxnSpPr>
            <a:cxnSpLocks/>
          </p:cNvCxnSpPr>
          <p:nvPr/>
        </p:nvCxnSpPr>
        <p:spPr>
          <a:xfrm flipV="1">
            <a:off x="1346297" y="554393"/>
            <a:ext cx="7280081" cy="4538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94010D-C262-8E4A-B16D-7BF1515644D4}"/>
              </a:ext>
            </a:extLst>
          </p:cNvPr>
          <p:cNvCxnSpPr>
            <a:cxnSpLocks/>
          </p:cNvCxnSpPr>
          <p:nvPr/>
        </p:nvCxnSpPr>
        <p:spPr>
          <a:xfrm flipV="1">
            <a:off x="1392337" y="554393"/>
            <a:ext cx="7364352" cy="48301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292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B08E5-52B4-A24C-AF32-F45D0140A86A}"/>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graphicFrame>
        <p:nvGraphicFramePr>
          <p:cNvPr id="4" name="Chart 3">
            <a:extLst>
              <a:ext uri="{FF2B5EF4-FFF2-40B4-BE49-F238E27FC236}">
                <a16:creationId xmlns:a16="http://schemas.microsoft.com/office/drawing/2014/main" id="{EB9DD9FF-A182-8243-9C3E-40C8289135C5}"/>
              </a:ext>
            </a:extLst>
          </p:cNvPr>
          <p:cNvGraphicFramePr>
            <a:graphicFrameLocks/>
          </p:cNvGraphicFramePr>
          <p:nvPr>
            <p:extLst>
              <p:ext uri="{D42A27DB-BD31-4B8C-83A1-F6EECF244321}">
                <p14:modId xmlns:p14="http://schemas.microsoft.com/office/powerpoint/2010/main" val="1958664909"/>
              </p:ext>
            </p:extLst>
          </p:nvPr>
        </p:nvGraphicFramePr>
        <p:xfrm>
          <a:off x="1939924" y="1025524"/>
          <a:ext cx="8956675" cy="4841876"/>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C52920EB-7F22-2A4F-B8FB-E08C333ABFB7}"/>
              </a:ext>
            </a:extLst>
          </p:cNvPr>
          <p:cNvSpPr txBox="1"/>
          <p:nvPr/>
        </p:nvSpPr>
        <p:spPr>
          <a:xfrm>
            <a:off x="108002" y="109323"/>
            <a:ext cx="3413749"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Mobile Experience </a:t>
            </a:r>
          </a:p>
        </p:txBody>
      </p:sp>
      <p:sp>
        <p:nvSpPr>
          <p:cNvPr id="6" name="Oval 5">
            <a:extLst>
              <a:ext uri="{FF2B5EF4-FFF2-40B4-BE49-F238E27FC236}">
                <a16:creationId xmlns:a16="http://schemas.microsoft.com/office/drawing/2014/main" id="{004C3CB1-D1F3-3B4B-B0F5-F958EDA61281}"/>
              </a:ext>
            </a:extLst>
          </p:cNvPr>
          <p:cNvSpPr/>
          <p:nvPr/>
        </p:nvSpPr>
        <p:spPr>
          <a:xfrm>
            <a:off x="6654800" y="2717800"/>
            <a:ext cx="457200" cy="1422400"/>
          </a:xfrm>
          <a:prstGeom prst="ellipse">
            <a:avLst/>
          </a:prstGeom>
          <a:noFill/>
          <a:ln w="38100">
            <a:solidFill>
              <a:srgbClr val="FF0000">
                <a:alpha val="7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2DBA8FC1-B58F-7F46-A0D4-74034321E5D0}"/>
              </a:ext>
            </a:extLst>
          </p:cNvPr>
          <p:cNvSpPr txBox="1"/>
          <p:nvPr/>
        </p:nvSpPr>
        <p:spPr>
          <a:xfrm>
            <a:off x="4702330" y="1850616"/>
            <a:ext cx="4803021" cy="923330"/>
          </a:xfrm>
          <a:prstGeom prst="rect">
            <a:avLst/>
          </a:prstGeom>
          <a:noFill/>
        </p:spPr>
        <p:txBody>
          <a:bodyPr wrap="square" rtlCol="0">
            <a:spAutoFit/>
          </a:bodyPr>
          <a:lstStyle/>
          <a:p>
            <a:pPr algn="ctr"/>
            <a:r>
              <a:rPr lang="en-US" dirty="0">
                <a:solidFill>
                  <a:srgbClr val="7030A0"/>
                </a:solidFill>
                <a:latin typeface="Segoe Print" panose="02000800000000000000" pitchFamily="2" charset="0"/>
              </a:rPr>
              <a:t>Mobile Sales 10% of total digital sales Vs. </a:t>
            </a:r>
          </a:p>
          <a:p>
            <a:pPr algn="ctr"/>
            <a:r>
              <a:rPr lang="en-US" dirty="0">
                <a:solidFill>
                  <a:srgbClr val="7030A0"/>
                </a:solidFill>
                <a:latin typeface="Segoe Print" panose="02000800000000000000" pitchFamily="2" charset="0"/>
              </a:rPr>
              <a:t>Industry Average 20%</a:t>
            </a:r>
          </a:p>
        </p:txBody>
      </p:sp>
    </p:spTree>
    <p:extLst>
      <p:ext uri="{BB962C8B-B14F-4D97-AF65-F5344CB8AC3E}">
        <p14:creationId xmlns:p14="http://schemas.microsoft.com/office/powerpoint/2010/main" val="15825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0BF40814-DD17-8C4E-A4C6-041F47C2E8A8}"/>
              </a:ext>
            </a:extLst>
          </p:cNvPr>
          <p:cNvCxnSpPr>
            <a:cxnSpLocks/>
          </p:cNvCxnSpPr>
          <p:nvPr/>
        </p:nvCxnSpPr>
        <p:spPr>
          <a:xfrm flipV="1">
            <a:off x="352668" y="922235"/>
            <a:ext cx="10128408" cy="4918181"/>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065A517-E7EA-0140-B068-46919FA6AB3B}"/>
              </a:ext>
            </a:extLst>
          </p:cNvPr>
          <p:cNvPicPr>
            <a:picLocks noChangeAspect="1"/>
          </p:cNvPicPr>
          <p:nvPr/>
        </p:nvPicPr>
        <p:blipFill>
          <a:blip r:embed="rId2">
            <a:alphaModFix amt="20000"/>
          </a:blip>
          <a:stretch>
            <a:fillRect/>
          </a:stretch>
        </p:blipFill>
        <p:spPr>
          <a:xfrm>
            <a:off x="2686648" y="370933"/>
            <a:ext cx="6096000" cy="5717820"/>
          </a:xfrm>
          <a:prstGeom prst="rect">
            <a:avLst/>
          </a:prstGeom>
        </p:spPr>
      </p:pic>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grpSp>
        <p:nvGrpSpPr>
          <p:cNvPr id="11" name="Group 10">
            <a:extLst>
              <a:ext uri="{FF2B5EF4-FFF2-40B4-BE49-F238E27FC236}">
                <a16:creationId xmlns:a16="http://schemas.microsoft.com/office/drawing/2014/main" id="{FFEF5C04-4D1B-A345-909A-9EC4A4AFAAA3}"/>
              </a:ext>
            </a:extLst>
          </p:cNvPr>
          <p:cNvGrpSpPr/>
          <p:nvPr/>
        </p:nvGrpSpPr>
        <p:grpSpPr>
          <a:xfrm>
            <a:off x="68239" y="5875514"/>
            <a:ext cx="11835893" cy="344720"/>
            <a:chOff x="68239" y="5875514"/>
            <a:chExt cx="11835893" cy="344720"/>
          </a:xfrm>
        </p:grpSpPr>
        <p:grpSp>
          <p:nvGrpSpPr>
            <p:cNvPr id="56" name="Group 55">
              <a:extLst>
                <a:ext uri="{FF2B5EF4-FFF2-40B4-BE49-F238E27FC236}">
                  <a16:creationId xmlns:a16="http://schemas.microsoft.com/office/drawing/2014/main" id="{E716D11F-B766-3F45-9A86-6078525784CE}"/>
                </a:ext>
              </a:extLst>
            </p:cNvPr>
            <p:cNvGrpSpPr/>
            <p:nvPr/>
          </p:nvGrpSpPr>
          <p:grpSpPr>
            <a:xfrm>
              <a:off x="68239" y="5910626"/>
              <a:ext cx="11835893" cy="276999"/>
              <a:chOff x="2635827" y="4104775"/>
              <a:chExt cx="3131381" cy="496618"/>
            </a:xfrm>
          </p:grpSpPr>
          <p:sp>
            <p:nvSpPr>
              <p:cNvPr id="109" name="Terminator 108">
                <a:extLst>
                  <a:ext uri="{FF2B5EF4-FFF2-40B4-BE49-F238E27FC236}">
                    <a16:creationId xmlns:a16="http://schemas.microsoft.com/office/drawing/2014/main" id="{9EE95FF7-8130-8B46-8684-B9D00F0103EF}"/>
                  </a:ext>
                </a:extLst>
              </p:cNvPr>
              <p:cNvSpPr/>
              <p:nvPr/>
            </p:nvSpPr>
            <p:spPr>
              <a:xfrm>
                <a:off x="2635827" y="4155588"/>
                <a:ext cx="3070866" cy="379450"/>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48" name="TextBox 47">
                <a:extLst>
                  <a:ext uri="{FF2B5EF4-FFF2-40B4-BE49-F238E27FC236}">
                    <a16:creationId xmlns:a16="http://schemas.microsoft.com/office/drawing/2014/main" id="{6F9CBC01-5352-5A44-AB7E-7E771B20AF73}"/>
                  </a:ext>
                </a:extLst>
              </p:cNvPr>
              <p:cNvSpPr txBox="1"/>
              <p:nvPr/>
            </p:nvSpPr>
            <p:spPr>
              <a:xfrm>
                <a:off x="2800880" y="4104775"/>
                <a:ext cx="2966328" cy="496618"/>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endParaRPr lang="en-US" sz="1200" dirty="0"/>
              </a:p>
            </p:txBody>
          </p:sp>
        </p:grpSp>
        <p:sp>
          <p:nvSpPr>
            <p:cNvPr id="8" name="TextBox 7">
              <a:extLst>
                <a:ext uri="{FF2B5EF4-FFF2-40B4-BE49-F238E27FC236}">
                  <a16:creationId xmlns:a16="http://schemas.microsoft.com/office/drawing/2014/main" id="{96E1C800-7B22-4D42-AFFC-20074D2F451F}"/>
                </a:ext>
              </a:extLst>
            </p:cNvPr>
            <p:cNvSpPr txBox="1"/>
            <p:nvPr/>
          </p:nvSpPr>
          <p:spPr>
            <a:xfrm>
              <a:off x="9027381" y="5875514"/>
              <a:ext cx="1010518"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leaders</a:t>
              </a:r>
            </a:p>
          </p:txBody>
        </p:sp>
        <p:sp>
          <p:nvSpPr>
            <p:cNvPr id="80" name="TextBox 79">
              <a:extLst>
                <a:ext uri="{FF2B5EF4-FFF2-40B4-BE49-F238E27FC236}">
                  <a16:creationId xmlns:a16="http://schemas.microsoft.com/office/drawing/2014/main" id="{3A45BA0A-2FC2-074D-9F8A-D4CDF2C3C8E5}"/>
                </a:ext>
              </a:extLst>
            </p:cNvPr>
            <p:cNvSpPr txBox="1"/>
            <p:nvPr/>
          </p:nvSpPr>
          <p:spPr>
            <a:xfrm>
              <a:off x="1780930" y="5881680"/>
              <a:ext cx="1051933"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laggard</a:t>
              </a:r>
            </a:p>
          </p:txBody>
        </p:sp>
      </p:grpSp>
      <p:sp>
        <p:nvSpPr>
          <p:cNvPr id="84" name="TextBox 83">
            <a:extLst>
              <a:ext uri="{FF2B5EF4-FFF2-40B4-BE49-F238E27FC236}">
                <a16:creationId xmlns:a16="http://schemas.microsoft.com/office/drawing/2014/main" id="{86481197-6A41-AC48-BB68-B79A58DEC4B5}"/>
              </a:ext>
            </a:extLst>
          </p:cNvPr>
          <p:cNvSpPr txBox="1"/>
          <p:nvPr/>
        </p:nvSpPr>
        <p:spPr>
          <a:xfrm>
            <a:off x="-148574" y="6526180"/>
            <a:ext cx="3895821" cy="261610"/>
          </a:xfrm>
          <a:prstGeom prst="rect">
            <a:avLst/>
          </a:prstGeom>
          <a:noFill/>
        </p:spPr>
        <p:txBody>
          <a:bodyPr wrap="square" rtlCol="0">
            <a:spAutoFit/>
          </a:bodyPr>
          <a:lstStyle/>
          <a:p>
            <a:pPr algn="ctr"/>
            <a:r>
              <a:rPr lang="en-US" sz="1100" dirty="0">
                <a:solidFill>
                  <a:schemeClr val="tx2"/>
                </a:solidFill>
                <a:latin typeface="Segoe Print" panose="02000800000000000000" pitchFamily="2" charset="0"/>
              </a:rPr>
              <a:t>Source: Google Cloud Platform as of 2</a:t>
            </a:r>
            <a:r>
              <a:rPr lang="en-US" sz="1100" baseline="30000" dirty="0">
                <a:solidFill>
                  <a:schemeClr val="tx2"/>
                </a:solidFill>
                <a:latin typeface="Segoe Print" panose="02000800000000000000" pitchFamily="2" charset="0"/>
              </a:rPr>
              <a:t>nd</a:t>
            </a:r>
            <a:r>
              <a:rPr lang="en-US" sz="1100" dirty="0">
                <a:solidFill>
                  <a:schemeClr val="tx2"/>
                </a:solidFill>
                <a:latin typeface="Segoe Print" panose="02000800000000000000" pitchFamily="2" charset="0"/>
              </a:rPr>
              <a:t> Q 2019</a:t>
            </a:r>
          </a:p>
        </p:txBody>
      </p:sp>
      <p:grpSp>
        <p:nvGrpSpPr>
          <p:cNvPr id="88" name="Group 87">
            <a:extLst>
              <a:ext uri="{FF2B5EF4-FFF2-40B4-BE49-F238E27FC236}">
                <a16:creationId xmlns:a16="http://schemas.microsoft.com/office/drawing/2014/main" id="{07277C31-A3BC-C643-9AA8-C6E8A84ADF82}"/>
              </a:ext>
            </a:extLst>
          </p:cNvPr>
          <p:cNvGrpSpPr/>
          <p:nvPr/>
        </p:nvGrpSpPr>
        <p:grpSpPr>
          <a:xfrm rot="16200000">
            <a:off x="-2798672" y="2977813"/>
            <a:ext cx="5888213" cy="340985"/>
            <a:chOff x="68239" y="5798463"/>
            <a:chExt cx="11835893" cy="432289"/>
          </a:xfrm>
        </p:grpSpPr>
        <p:grpSp>
          <p:nvGrpSpPr>
            <p:cNvPr id="90" name="Group 89">
              <a:extLst>
                <a:ext uri="{FF2B5EF4-FFF2-40B4-BE49-F238E27FC236}">
                  <a16:creationId xmlns:a16="http://schemas.microsoft.com/office/drawing/2014/main" id="{AFC182D8-4227-7349-93D3-C8342D5BE6E6}"/>
                </a:ext>
              </a:extLst>
            </p:cNvPr>
            <p:cNvGrpSpPr/>
            <p:nvPr/>
          </p:nvGrpSpPr>
          <p:grpSpPr>
            <a:xfrm>
              <a:off x="68239" y="5910626"/>
              <a:ext cx="11835893" cy="276999"/>
              <a:chOff x="2635827" y="4104775"/>
              <a:chExt cx="3131381" cy="496618"/>
            </a:xfrm>
          </p:grpSpPr>
          <p:sp>
            <p:nvSpPr>
              <p:cNvPr id="95" name="Terminator 94">
                <a:extLst>
                  <a:ext uri="{FF2B5EF4-FFF2-40B4-BE49-F238E27FC236}">
                    <a16:creationId xmlns:a16="http://schemas.microsoft.com/office/drawing/2014/main" id="{5189CD1C-C747-F34F-9413-42E54509D48C}"/>
                  </a:ext>
                </a:extLst>
              </p:cNvPr>
              <p:cNvSpPr/>
              <p:nvPr/>
            </p:nvSpPr>
            <p:spPr>
              <a:xfrm>
                <a:off x="2635827" y="4155588"/>
                <a:ext cx="3070866" cy="379449"/>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96" name="TextBox 95">
                <a:extLst>
                  <a:ext uri="{FF2B5EF4-FFF2-40B4-BE49-F238E27FC236}">
                    <a16:creationId xmlns:a16="http://schemas.microsoft.com/office/drawing/2014/main" id="{D35BEB10-DC73-E246-8186-8F46B973B9E9}"/>
                  </a:ext>
                </a:extLst>
              </p:cNvPr>
              <p:cNvSpPr txBox="1"/>
              <p:nvPr/>
            </p:nvSpPr>
            <p:spPr>
              <a:xfrm>
                <a:off x="2800880" y="4104775"/>
                <a:ext cx="2966328" cy="496618"/>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endParaRPr lang="en-US" sz="1200" dirty="0"/>
              </a:p>
            </p:txBody>
          </p:sp>
        </p:grpSp>
        <p:sp>
          <p:nvSpPr>
            <p:cNvPr id="91" name="TextBox 90">
              <a:extLst>
                <a:ext uri="{FF2B5EF4-FFF2-40B4-BE49-F238E27FC236}">
                  <a16:creationId xmlns:a16="http://schemas.microsoft.com/office/drawing/2014/main" id="{4DA7C21E-A64B-FC4C-8471-CE3A73B27EDA}"/>
                </a:ext>
              </a:extLst>
            </p:cNvPr>
            <p:cNvSpPr txBox="1"/>
            <p:nvPr/>
          </p:nvSpPr>
          <p:spPr>
            <a:xfrm>
              <a:off x="8588580" y="5798463"/>
              <a:ext cx="2287252" cy="429207"/>
            </a:xfrm>
            <a:prstGeom prst="rect">
              <a:avLst/>
            </a:prstGeom>
            <a:noFill/>
          </p:spPr>
          <p:txBody>
            <a:bodyPr wrap="square" rtlCol="0">
              <a:spAutoFit/>
            </a:bodyPr>
            <a:lstStyle/>
            <a:p>
              <a:r>
                <a:rPr lang="en-US" sz="1600" dirty="0">
                  <a:solidFill>
                    <a:schemeClr val="tx2"/>
                  </a:solidFill>
                  <a:latin typeface="Segoe Print" panose="02000800000000000000" pitchFamily="2" charset="0"/>
                </a:rPr>
                <a:t>Stoppers</a:t>
              </a:r>
            </a:p>
          </p:txBody>
        </p:sp>
        <p:sp>
          <p:nvSpPr>
            <p:cNvPr id="94" name="TextBox 93">
              <a:extLst>
                <a:ext uri="{FF2B5EF4-FFF2-40B4-BE49-F238E27FC236}">
                  <a16:creationId xmlns:a16="http://schemas.microsoft.com/office/drawing/2014/main" id="{FADEB455-F90F-1E45-AE08-B637B37BD977}"/>
                </a:ext>
              </a:extLst>
            </p:cNvPr>
            <p:cNvSpPr txBox="1"/>
            <p:nvPr/>
          </p:nvSpPr>
          <p:spPr>
            <a:xfrm>
              <a:off x="1341729" y="5801545"/>
              <a:ext cx="2287250" cy="429207"/>
            </a:xfrm>
            <a:prstGeom prst="rect">
              <a:avLst/>
            </a:prstGeom>
            <a:noFill/>
          </p:spPr>
          <p:txBody>
            <a:bodyPr wrap="square" rtlCol="0">
              <a:spAutoFit/>
            </a:bodyPr>
            <a:lstStyle/>
            <a:p>
              <a:r>
                <a:rPr lang="en-US" sz="1600" dirty="0">
                  <a:solidFill>
                    <a:schemeClr val="tx2"/>
                  </a:solidFill>
                  <a:latin typeface="Segoe Print" panose="02000800000000000000" pitchFamily="2" charset="0"/>
                </a:rPr>
                <a:t>Starters</a:t>
              </a:r>
            </a:p>
          </p:txBody>
        </p:sp>
      </p:grpSp>
      <p:graphicFrame>
        <p:nvGraphicFramePr>
          <p:cNvPr id="13" name="Diagram 12">
            <a:extLst>
              <a:ext uri="{FF2B5EF4-FFF2-40B4-BE49-F238E27FC236}">
                <a16:creationId xmlns:a16="http://schemas.microsoft.com/office/drawing/2014/main" id="{FB3927B9-3B72-BB48-A7CD-99575D965D05}"/>
              </a:ext>
            </a:extLst>
          </p:cNvPr>
          <p:cNvGraphicFramePr/>
          <p:nvPr>
            <p:extLst>
              <p:ext uri="{D42A27DB-BD31-4B8C-83A1-F6EECF244321}">
                <p14:modId xmlns:p14="http://schemas.microsoft.com/office/powerpoint/2010/main" val="559840396"/>
              </p:ext>
            </p:extLst>
          </p:nvPr>
        </p:nvGraphicFramePr>
        <p:xfrm>
          <a:off x="4930587" y="1909299"/>
          <a:ext cx="7112839" cy="20016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8" name="Diagram 97">
            <a:extLst>
              <a:ext uri="{FF2B5EF4-FFF2-40B4-BE49-F238E27FC236}">
                <a16:creationId xmlns:a16="http://schemas.microsoft.com/office/drawing/2014/main" id="{05D10E7C-D206-E446-9443-02721F09AE68}"/>
              </a:ext>
            </a:extLst>
          </p:cNvPr>
          <p:cNvGraphicFramePr/>
          <p:nvPr>
            <p:extLst>
              <p:ext uri="{D42A27DB-BD31-4B8C-83A1-F6EECF244321}">
                <p14:modId xmlns:p14="http://schemas.microsoft.com/office/powerpoint/2010/main" val="2855545507"/>
              </p:ext>
            </p:extLst>
          </p:nvPr>
        </p:nvGraphicFramePr>
        <p:xfrm>
          <a:off x="4930586" y="3958161"/>
          <a:ext cx="7112839" cy="20016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9" name="Diagram 98">
            <a:extLst>
              <a:ext uri="{FF2B5EF4-FFF2-40B4-BE49-F238E27FC236}">
                <a16:creationId xmlns:a16="http://schemas.microsoft.com/office/drawing/2014/main" id="{332A1E43-8B4F-8D4E-8A95-545714A910F9}"/>
              </a:ext>
            </a:extLst>
          </p:cNvPr>
          <p:cNvGraphicFramePr/>
          <p:nvPr>
            <p:extLst>
              <p:ext uri="{D42A27DB-BD31-4B8C-83A1-F6EECF244321}">
                <p14:modId xmlns:p14="http://schemas.microsoft.com/office/powerpoint/2010/main" val="3658024817"/>
              </p:ext>
            </p:extLst>
          </p:nvPr>
        </p:nvGraphicFramePr>
        <p:xfrm>
          <a:off x="2719274" y="3855128"/>
          <a:ext cx="2300963" cy="201860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1" name="Diagram 100">
            <a:extLst>
              <a:ext uri="{FF2B5EF4-FFF2-40B4-BE49-F238E27FC236}">
                <a16:creationId xmlns:a16="http://schemas.microsoft.com/office/drawing/2014/main" id="{A7C666D5-90D9-F94F-A56F-D952E93AE605}"/>
              </a:ext>
            </a:extLst>
          </p:cNvPr>
          <p:cNvGraphicFramePr/>
          <p:nvPr>
            <p:extLst>
              <p:ext uri="{D42A27DB-BD31-4B8C-83A1-F6EECF244321}">
                <p14:modId xmlns:p14="http://schemas.microsoft.com/office/powerpoint/2010/main" val="280913102"/>
              </p:ext>
            </p:extLst>
          </p:nvPr>
        </p:nvGraphicFramePr>
        <p:xfrm>
          <a:off x="355099" y="3141211"/>
          <a:ext cx="2300963" cy="201860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23" name="TextBox 22">
            <a:extLst>
              <a:ext uri="{FF2B5EF4-FFF2-40B4-BE49-F238E27FC236}">
                <a16:creationId xmlns:a16="http://schemas.microsoft.com/office/drawing/2014/main" id="{6EFEAA90-BA9B-C249-B175-03EBDC260B9B}"/>
              </a:ext>
            </a:extLst>
          </p:cNvPr>
          <p:cNvSpPr txBox="1"/>
          <p:nvPr/>
        </p:nvSpPr>
        <p:spPr>
          <a:xfrm>
            <a:off x="-146021" y="192546"/>
            <a:ext cx="4937638"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Technology Runway</a:t>
            </a:r>
          </a:p>
        </p:txBody>
      </p:sp>
      <p:sp>
        <p:nvSpPr>
          <p:cNvPr id="5" name="5-Point Star 4">
            <a:extLst>
              <a:ext uri="{FF2B5EF4-FFF2-40B4-BE49-F238E27FC236}">
                <a16:creationId xmlns:a16="http://schemas.microsoft.com/office/drawing/2014/main" id="{13A5914B-3397-244F-9EBE-45DEA3D41595}"/>
              </a:ext>
            </a:extLst>
          </p:cNvPr>
          <p:cNvSpPr/>
          <p:nvPr/>
        </p:nvSpPr>
        <p:spPr>
          <a:xfrm>
            <a:off x="10037899" y="707386"/>
            <a:ext cx="543130" cy="531538"/>
          </a:xfrm>
          <a:prstGeom prst="star5">
            <a:avLst/>
          </a:prstGeom>
          <a:solidFill>
            <a:srgbClr val="FFC000">
              <a:alpha val="5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860DF57-8397-704F-8542-C77A5E41E4CF}"/>
              </a:ext>
            </a:extLst>
          </p:cNvPr>
          <p:cNvSpPr txBox="1"/>
          <p:nvPr/>
        </p:nvSpPr>
        <p:spPr>
          <a:xfrm>
            <a:off x="7505879" y="415584"/>
            <a:ext cx="4169520" cy="646331"/>
          </a:xfrm>
          <a:prstGeom prst="rect">
            <a:avLst/>
          </a:prstGeom>
          <a:noFill/>
        </p:spPr>
        <p:txBody>
          <a:bodyPr wrap="square" rtlCol="0">
            <a:spAutoFit/>
          </a:bodyPr>
          <a:lstStyle/>
          <a:p>
            <a:r>
              <a:rPr lang="en-US" dirty="0">
                <a:solidFill>
                  <a:schemeClr val="tx2"/>
                </a:solidFill>
                <a:latin typeface="Segoe Print" panose="02000800000000000000" pitchFamily="2" charset="0"/>
              </a:rPr>
              <a:t>Can Macy’s be a show stopper on Technology Runway?</a:t>
            </a:r>
          </a:p>
        </p:txBody>
      </p:sp>
    </p:spTree>
    <p:extLst>
      <p:ext uri="{BB962C8B-B14F-4D97-AF65-F5344CB8AC3E}">
        <p14:creationId xmlns:p14="http://schemas.microsoft.com/office/powerpoint/2010/main" val="1781971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ABA971-A937-9A4A-BEBD-50A459617146}"/>
              </a:ext>
            </a:extLst>
          </p:cNvPr>
          <p:cNvSpPr txBox="1"/>
          <p:nvPr/>
        </p:nvSpPr>
        <p:spPr>
          <a:xfrm>
            <a:off x="95842" y="220162"/>
            <a:ext cx="3385912"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Macy’s Vs Zulily</a:t>
            </a:r>
          </a:p>
        </p:txBody>
      </p:sp>
      <p:sp>
        <p:nvSpPr>
          <p:cNvPr id="3" name="Rectangle 2">
            <a:extLst>
              <a:ext uri="{FF2B5EF4-FFF2-40B4-BE49-F238E27FC236}">
                <a16:creationId xmlns:a16="http://schemas.microsoft.com/office/drawing/2014/main" id="{AD8B8076-A585-C742-B040-3DC21668E66C}"/>
              </a:ext>
            </a:extLst>
          </p:cNvPr>
          <p:cNvSpPr/>
          <p:nvPr/>
        </p:nvSpPr>
        <p:spPr>
          <a:xfrm>
            <a:off x="232076" y="1704955"/>
            <a:ext cx="888504" cy="775227"/>
          </a:xfrm>
          <a:prstGeom prst="rect">
            <a:avLst/>
          </a:prstGeom>
          <a:blipFill>
            <a:blip r:embed="rId2">
              <a:extLst>
                <a:ext uri="{28A0092B-C50C-407E-A947-70E740481C1C}">
                  <a14:useLocalDpi xmlns:a14="http://schemas.microsoft.com/office/drawing/2010/main" val="0"/>
                </a:ext>
              </a:extLst>
            </a:blip>
            <a:srcRect/>
            <a:stretch>
              <a:fillRect t="-7000" b="-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4" name="Rectangle 3">
            <a:extLst>
              <a:ext uri="{FF2B5EF4-FFF2-40B4-BE49-F238E27FC236}">
                <a16:creationId xmlns:a16="http://schemas.microsoft.com/office/drawing/2014/main" id="{4F926BE1-D3FC-E54F-B92F-956E876BD3DB}"/>
              </a:ext>
            </a:extLst>
          </p:cNvPr>
          <p:cNvSpPr/>
          <p:nvPr/>
        </p:nvSpPr>
        <p:spPr>
          <a:xfrm>
            <a:off x="299728" y="4377819"/>
            <a:ext cx="820852" cy="716200"/>
          </a:xfrm>
          <a:prstGeom prst="rect">
            <a:avLst/>
          </a:prstGeom>
          <a:blipFill dpi="0" rotWithShape="1">
            <a:blip r:embed="rId3">
              <a:extLst>
                <a:ext uri="{28A0092B-C50C-407E-A947-70E740481C1C}">
                  <a14:useLocalDpi xmlns:a14="http://schemas.microsoft.com/office/drawing/2010/main" val="0"/>
                </a:ext>
              </a:extLst>
            </a:blip>
            <a:srcRect/>
            <a:stretch>
              <a:fillRect l="10233" t="19614" r="10233" b="19614"/>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5" name="Rounded Rectangle 4">
            <a:extLst>
              <a:ext uri="{FF2B5EF4-FFF2-40B4-BE49-F238E27FC236}">
                <a16:creationId xmlns:a16="http://schemas.microsoft.com/office/drawing/2014/main" id="{13E0C85C-D59E-5648-8D54-A1466236416B}"/>
              </a:ext>
            </a:extLst>
          </p:cNvPr>
          <p:cNvSpPr/>
          <p:nvPr/>
        </p:nvSpPr>
        <p:spPr>
          <a:xfrm>
            <a:off x="1336425" y="1239714"/>
            <a:ext cx="1652954" cy="17057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ED48C24-E179-AC42-B9E9-14424C6A103D}"/>
              </a:ext>
            </a:extLst>
          </p:cNvPr>
          <p:cNvSpPr/>
          <p:nvPr/>
        </p:nvSpPr>
        <p:spPr>
          <a:xfrm>
            <a:off x="1336425" y="3883065"/>
            <a:ext cx="1652954" cy="1705708"/>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53BC0E0-70E3-A448-986E-1AFE75FF656A}"/>
              </a:ext>
            </a:extLst>
          </p:cNvPr>
          <p:cNvSpPr txBox="1"/>
          <p:nvPr/>
        </p:nvSpPr>
        <p:spPr>
          <a:xfrm>
            <a:off x="1336425" y="4089588"/>
            <a:ext cx="1652954" cy="1077218"/>
          </a:xfrm>
          <a:prstGeom prst="rect">
            <a:avLst/>
          </a:prstGeom>
          <a:noFill/>
        </p:spPr>
        <p:txBody>
          <a:bodyPr wrap="square" rtlCol="0">
            <a:spAutoFit/>
          </a:bodyPr>
          <a:lstStyle/>
          <a:p>
            <a:pPr indent="-285750">
              <a:buFont typeface="Arial" panose="020B0604020202020204" pitchFamily="34" charset="0"/>
              <a:buChar char="•"/>
            </a:pPr>
            <a:r>
              <a:rPr lang="en-US" sz="1600" dirty="0">
                <a:solidFill>
                  <a:schemeClr val="tx2"/>
                </a:solidFill>
                <a:latin typeface="Segoe Print" panose="02000800000000000000" pitchFamily="2" charset="0"/>
              </a:rPr>
              <a:t>Founded in 2009</a:t>
            </a:r>
          </a:p>
          <a:p>
            <a:pPr indent="-285750">
              <a:buFont typeface="Arial" panose="020B0604020202020204" pitchFamily="34" charset="0"/>
              <a:buChar char="•"/>
            </a:pPr>
            <a:r>
              <a:rPr lang="en-US" sz="1600" dirty="0">
                <a:solidFill>
                  <a:schemeClr val="tx2"/>
                </a:solidFill>
                <a:latin typeface="Segoe Print" panose="02000800000000000000" pitchFamily="2" charset="0"/>
              </a:rPr>
              <a:t>$365m rev. in 2016</a:t>
            </a:r>
          </a:p>
        </p:txBody>
      </p:sp>
      <p:sp>
        <p:nvSpPr>
          <p:cNvPr id="8" name="TextBox 7">
            <a:extLst>
              <a:ext uri="{FF2B5EF4-FFF2-40B4-BE49-F238E27FC236}">
                <a16:creationId xmlns:a16="http://schemas.microsoft.com/office/drawing/2014/main" id="{2D25BC67-B1B2-8F4B-B55C-17E44D31F3FE}"/>
              </a:ext>
            </a:extLst>
          </p:cNvPr>
          <p:cNvSpPr txBox="1"/>
          <p:nvPr/>
        </p:nvSpPr>
        <p:spPr>
          <a:xfrm>
            <a:off x="1336425" y="1483382"/>
            <a:ext cx="1652954" cy="1077218"/>
          </a:xfrm>
          <a:prstGeom prst="rect">
            <a:avLst/>
          </a:prstGeom>
          <a:noFill/>
        </p:spPr>
        <p:txBody>
          <a:bodyPr wrap="square" rtlCol="0" anchor="ctr">
            <a:spAutoFit/>
          </a:bodyPr>
          <a:lstStyle/>
          <a:p>
            <a:pPr indent="-285750">
              <a:buFont typeface="Arial" panose="020B0604020202020204" pitchFamily="34" charset="0"/>
              <a:buChar char="•"/>
            </a:pPr>
            <a:r>
              <a:rPr lang="en-US" sz="1600" dirty="0">
                <a:solidFill>
                  <a:schemeClr val="tx2"/>
                </a:solidFill>
                <a:latin typeface="Segoe Print" panose="02000800000000000000" pitchFamily="2" charset="0"/>
              </a:rPr>
              <a:t>Founded in 1858</a:t>
            </a:r>
          </a:p>
          <a:p>
            <a:pPr indent="-285750">
              <a:buFont typeface="Arial" panose="020B0604020202020204" pitchFamily="34" charset="0"/>
              <a:buChar char="•"/>
            </a:pPr>
            <a:r>
              <a:rPr lang="en-US" sz="1600" dirty="0">
                <a:solidFill>
                  <a:schemeClr val="tx2"/>
                </a:solidFill>
                <a:latin typeface="Segoe Print" panose="02000800000000000000" pitchFamily="2" charset="0"/>
              </a:rPr>
              <a:t>~$25B rev. in 2017</a:t>
            </a:r>
          </a:p>
        </p:txBody>
      </p:sp>
      <p:pic>
        <p:nvPicPr>
          <p:cNvPr id="21" name="Graphic 20" descr="Home">
            <a:extLst>
              <a:ext uri="{FF2B5EF4-FFF2-40B4-BE49-F238E27FC236}">
                <a16:creationId xmlns:a16="http://schemas.microsoft.com/office/drawing/2014/main" id="{1E8892D4-BAC3-6C4D-8192-77CB975CD4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8802" y="2881919"/>
            <a:ext cx="897823" cy="897823"/>
          </a:xfrm>
          <a:prstGeom prst="rect">
            <a:avLst/>
          </a:prstGeom>
        </p:spPr>
      </p:pic>
      <p:sp>
        <p:nvSpPr>
          <p:cNvPr id="22" name="Oval 21">
            <a:extLst>
              <a:ext uri="{FF2B5EF4-FFF2-40B4-BE49-F238E27FC236}">
                <a16:creationId xmlns:a16="http://schemas.microsoft.com/office/drawing/2014/main" id="{A097968F-44B3-3849-8B89-8FA20092FD78}"/>
              </a:ext>
            </a:extLst>
          </p:cNvPr>
          <p:cNvSpPr/>
          <p:nvPr/>
        </p:nvSpPr>
        <p:spPr>
          <a:xfrm>
            <a:off x="3166133" y="1377527"/>
            <a:ext cx="1828800" cy="1528698"/>
          </a:xfrm>
          <a:prstGeom prst="ellipse">
            <a:avLst/>
          </a:prstGeom>
          <a:solidFill>
            <a:schemeClr val="tx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C2C1650-C809-D14D-9B1D-60B3671E1F5E}"/>
              </a:ext>
            </a:extLst>
          </p:cNvPr>
          <p:cNvSpPr txBox="1"/>
          <p:nvPr/>
        </p:nvSpPr>
        <p:spPr>
          <a:xfrm>
            <a:off x="3257979" y="2021991"/>
            <a:ext cx="1652954" cy="276999"/>
          </a:xfrm>
          <a:prstGeom prst="rect">
            <a:avLst/>
          </a:prstGeom>
          <a:noFill/>
        </p:spPr>
        <p:txBody>
          <a:bodyPr wrap="square" rtlCol="0" anchor="ctr">
            <a:spAutoFit/>
          </a:bodyPr>
          <a:lstStyle/>
          <a:p>
            <a:pPr algn="ctr"/>
            <a:r>
              <a:rPr lang="en-US" sz="1200" dirty="0">
                <a:solidFill>
                  <a:schemeClr val="tx2"/>
                </a:solidFill>
                <a:latin typeface="Segoe Print" panose="02000800000000000000" pitchFamily="2" charset="0"/>
              </a:rPr>
              <a:t>59 million/month</a:t>
            </a:r>
          </a:p>
        </p:txBody>
      </p:sp>
      <p:sp>
        <p:nvSpPr>
          <p:cNvPr id="24" name="Oval 23">
            <a:extLst>
              <a:ext uri="{FF2B5EF4-FFF2-40B4-BE49-F238E27FC236}">
                <a16:creationId xmlns:a16="http://schemas.microsoft.com/office/drawing/2014/main" id="{B13AEDE1-425C-3B4F-A13C-EC8CE0BA8653}"/>
              </a:ext>
            </a:extLst>
          </p:cNvPr>
          <p:cNvSpPr/>
          <p:nvPr/>
        </p:nvSpPr>
        <p:spPr>
          <a:xfrm>
            <a:off x="3458299" y="4144150"/>
            <a:ext cx="1244467" cy="1244466"/>
          </a:xfrm>
          <a:prstGeom prst="ellipse">
            <a:avLst/>
          </a:prstGeom>
          <a:solidFill>
            <a:schemeClr val="tx2">
              <a:lumMod val="40000"/>
              <a:lumOff val="6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3AF4216D-F566-3F4B-B9FF-3954CBA0FA2C}"/>
              </a:ext>
            </a:extLst>
          </p:cNvPr>
          <p:cNvSpPr txBox="1"/>
          <p:nvPr/>
        </p:nvSpPr>
        <p:spPr>
          <a:xfrm>
            <a:off x="3458299" y="4614684"/>
            <a:ext cx="1244467" cy="461665"/>
          </a:xfrm>
          <a:prstGeom prst="rect">
            <a:avLst/>
          </a:prstGeom>
          <a:noFill/>
        </p:spPr>
        <p:txBody>
          <a:bodyPr wrap="square" rtlCol="0" anchor="ctr">
            <a:spAutoFit/>
          </a:bodyPr>
          <a:lstStyle/>
          <a:p>
            <a:pPr algn="ctr"/>
            <a:r>
              <a:rPr lang="en-US" sz="1200" dirty="0">
                <a:solidFill>
                  <a:schemeClr val="tx2"/>
                </a:solidFill>
                <a:latin typeface="Segoe Print" panose="02000800000000000000" pitchFamily="2" charset="0"/>
              </a:rPr>
              <a:t>9 million/</a:t>
            </a:r>
          </a:p>
          <a:p>
            <a:pPr algn="ctr"/>
            <a:r>
              <a:rPr lang="en-US" sz="1200" dirty="0">
                <a:solidFill>
                  <a:schemeClr val="tx2"/>
                </a:solidFill>
                <a:latin typeface="Segoe Print" panose="02000800000000000000" pitchFamily="2" charset="0"/>
              </a:rPr>
              <a:t>month</a:t>
            </a:r>
          </a:p>
        </p:txBody>
      </p:sp>
      <p:cxnSp>
        <p:nvCxnSpPr>
          <p:cNvPr id="27" name="Straight Arrow Connector 26">
            <a:extLst>
              <a:ext uri="{FF2B5EF4-FFF2-40B4-BE49-F238E27FC236}">
                <a16:creationId xmlns:a16="http://schemas.microsoft.com/office/drawing/2014/main" id="{41C4A15C-0780-F743-8BBD-3C49ADE275C3}"/>
              </a:ext>
            </a:extLst>
          </p:cNvPr>
          <p:cNvCxnSpPr/>
          <p:nvPr/>
        </p:nvCxnSpPr>
        <p:spPr>
          <a:xfrm>
            <a:off x="4910933" y="3429000"/>
            <a:ext cx="383848" cy="0"/>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7C02583-2041-464C-A89F-6E40A75E5C75}"/>
              </a:ext>
            </a:extLst>
          </p:cNvPr>
          <p:cNvCxnSpPr>
            <a:cxnSpLocks/>
          </p:cNvCxnSpPr>
          <p:nvPr/>
        </p:nvCxnSpPr>
        <p:spPr>
          <a:xfrm flipV="1">
            <a:off x="5960866" y="2037094"/>
            <a:ext cx="0" cy="588173"/>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C6DAD6-74AC-9642-AB08-B4ABDCF00FF7}"/>
              </a:ext>
            </a:extLst>
          </p:cNvPr>
          <p:cNvSpPr txBox="1"/>
          <p:nvPr/>
        </p:nvSpPr>
        <p:spPr>
          <a:xfrm>
            <a:off x="5134389" y="1524934"/>
            <a:ext cx="1652954" cy="276999"/>
          </a:xfrm>
          <a:prstGeom prst="rect">
            <a:avLst/>
          </a:prstGeom>
          <a:noFill/>
        </p:spPr>
        <p:txBody>
          <a:bodyPr wrap="square" rtlCol="0" anchor="ctr">
            <a:spAutoFit/>
          </a:bodyPr>
          <a:lstStyle/>
          <a:p>
            <a:pPr algn="ctr"/>
            <a:r>
              <a:rPr lang="en-US" sz="1200" dirty="0">
                <a:solidFill>
                  <a:schemeClr val="tx2"/>
                </a:solidFill>
                <a:latin typeface="Segoe Print" panose="02000800000000000000" pitchFamily="2" charset="0"/>
              </a:rPr>
              <a:t>91% anonymous</a:t>
            </a:r>
          </a:p>
        </p:txBody>
      </p:sp>
      <p:cxnSp>
        <p:nvCxnSpPr>
          <p:cNvPr id="31" name="Straight Arrow Connector 30">
            <a:extLst>
              <a:ext uri="{FF2B5EF4-FFF2-40B4-BE49-F238E27FC236}">
                <a16:creationId xmlns:a16="http://schemas.microsoft.com/office/drawing/2014/main" id="{9824D000-D2BD-E848-9EF0-0107CBC5E421}"/>
              </a:ext>
            </a:extLst>
          </p:cNvPr>
          <p:cNvCxnSpPr/>
          <p:nvPr/>
        </p:nvCxnSpPr>
        <p:spPr>
          <a:xfrm>
            <a:off x="6863861" y="3446585"/>
            <a:ext cx="383848" cy="0"/>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AD73965-D442-184F-BF38-4B76C9A796B5}"/>
              </a:ext>
            </a:extLst>
          </p:cNvPr>
          <p:cNvSpPr txBox="1"/>
          <p:nvPr/>
        </p:nvSpPr>
        <p:spPr>
          <a:xfrm>
            <a:off x="6433552" y="3103638"/>
            <a:ext cx="1244466" cy="307777"/>
          </a:xfrm>
          <a:prstGeom prst="rect">
            <a:avLst/>
          </a:prstGeom>
          <a:noFill/>
        </p:spPr>
        <p:txBody>
          <a:bodyPr wrap="square" rtlCol="0" anchor="ctr">
            <a:spAutoFit/>
          </a:bodyPr>
          <a:lstStyle/>
          <a:p>
            <a:pPr algn="ctr"/>
            <a:r>
              <a:rPr lang="en-US" sz="1400" dirty="0">
                <a:solidFill>
                  <a:schemeClr val="tx2"/>
                </a:solidFill>
                <a:latin typeface="Segoe Print" panose="02000800000000000000" pitchFamily="2" charset="0"/>
              </a:rPr>
              <a:t>Registered</a:t>
            </a:r>
          </a:p>
        </p:txBody>
      </p:sp>
      <p:cxnSp>
        <p:nvCxnSpPr>
          <p:cNvPr id="36" name="Straight Arrow Connector 35">
            <a:extLst>
              <a:ext uri="{FF2B5EF4-FFF2-40B4-BE49-F238E27FC236}">
                <a16:creationId xmlns:a16="http://schemas.microsoft.com/office/drawing/2014/main" id="{B4D2CE48-0F43-7C4F-9084-934BCFD7EE35}"/>
              </a:ext>
            </a:extLst>
          </p:cNvPr>
          <p:cNvCxnSpPr>
            <a:cxnSpLocks/>
          </p:cNvCxnSpPr>
          <p:nvPr/>
        </p:nvCxnSpPr>
        <p:spPr>
          <a:xfrm flipV="1">
            <a:off x="7906900" y="2031229"/>
            <a:ext cx="0" cy="588173"/>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BF51E7-BAFC-F24B-B73F-319140DC9EFC}"/>
              </a:ext>
            </a:extLst>
          </p:cNvPr>
          <p:cNvSpPr txBox="1"/>
          <p:nvPr/>
        </p:nvSpPr>
        <p:spPr>
          <a:xfrm>
            <a:off x="3424767" y="3300509"/>
            <a:ext cx="1244466" cy="307777"/>
          </a:xfrm>
          <a:prstGeom prst="rect">
            <a:avLst/>
          </a:prstGeom>
          <a:noFill/>
        </p:spPr>
        <p:txBody>
          <a:bodyPr wrap="square" rtlCol="0" anchor="ctr">
            <a:spAutoFit/>
          </a:bodyPr>
          <a:lstStyle/>
          <a:p>
            <a:pPr algn="ctr"/>
            <a:r>
              <a:rPr lang="en-US" sz="1400" dirty="0">
                <a:solidFill>
                  <a:schemeClr val="tx2"/>
                </a:solidFill>
                <a:latin typeface="Segoe Print" panose="02000800000000000000" pitchFamily="2" charset="0"/>
              </a:rPr>
              <a:t>Site visitor</a:t>
            </a:r>
          </a:p>
        </p:txBody>
      </p:sp>
      <p:cxnSp>
        <p:nvCxnSpPr>
          <p:cNvPr id="38" name="Straight Arrow Connector 37">
            <a:extLst>
              <a:ext uri="{FF2B5EF4-FFF2-40B4-BE49-F238E27FC236}">
                <a16:creationId xmlns:a16="http://schemas.microsoft.com/office/drawing/2014/main" id="{067A884C-4C18-864B-BA08-B596F2EE6234}"/>
              </a:ext>
            </a:extLst>
          </p:cNvPr>
          <p:cNvCxnSpPr>
            <a:cxnSpLocks/>
          </p:cNvCxnSpPr>
          <p:nvPr/>
        </p:nvCxnSpPr>
        <p:spPr>
          <a:xfrm flipH="1">
            <a:off x="5960866" y="4054227"/>
            <a:ext cx="9904" cy="703574"/>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A16CC80-2530-EA49-97B3-A78A784795B7}"/>
              </a:ext>
            </a:extLst>
          </p:cNvPr>
          <p:cNvSpPr txBox="1"/>
          <p:nvPr/>
        </p:nvSpPr>
        <p:spPr>
          <a:xfrm>
            <a:off x="5144293" y="5028306"/>
            <a:ext cx="1652954" cy="276999"/>
          </a:xfrm>
          <a:prstGeom prst="rect">
            <a:avLst/>
          </a:prstGeom>
          <a:noFill/>
        </p:spPr>
        <p:txBody>
          <a:bodyPr wrap="square" rtlCol="0" anchor="ctr">
            <a:spAutoFit/>
          </a:bodyPr>
          <a:lstStyle/>
          <a:p>
            <a:pPr algn="ctr"/>
            <a:r>
              <a:rPr lang="en-US" sz="1200" dirty="0">
                <a:solidFill>
                  <a:srgbClr val="00B050"/>
                </a:solidFill>
                <a:latin typeface="Segoe Print" panose="02000800000000000000" pitchFamily="2" charset="0"/>
              </a:rPr>
              <a:t>23%</a:t>
            </a:r>
            <a:r>
              <a:rPr lang="en-US" sz="1200" dirty="0">
                <a:solidFill>
                  <a:schemeClr val="tx2"/>
                </a:solidFill>
                <a:latin typeface="Segoe Print" panose="02000800000000000000" pitchFamily="2" charset="0"/>
              </a:rPr>
              <a:t> anonymous</a:t>
            </a:r>
          </a:p>
        </p:txBody>
      </p:sp>
      <p:sp>
        <p:nvSpPr>
          <p:cNvPr id="41" name="TextBox 40">
            <a:extLst>
              <a:ext uri="{FF2B5EF4-FFF2-40B4-BE49-F238E27FC236}">
                <a16:creationId xmlns:a16="http://schemas.microsoft.com/office/drawing/2014/main" id="{2E354146-E2C9-6E4E-9909-F565073DC6B1}"/>
              </a:ext>
            </a:extLst>
          </p:cNvPr>
          <p:cNvSpPr txBox="1"/>
          <p:nvPr/>
        </p:nvSpPr>
        <p:spPr>
          <a:xfrm>
            <a:off x="6926799" y="1538648"/>
            <a:ext cx="1652954" cy="276999"/>
          </a:xfrm>
          <a:prstGeom prst="rect">
            <a:avLst/>
          </a:prstGeom>
          <a:noFill/>
        </p:spPr>
        <p:txBody>
          <a:bodyPr wrap="square" rtlCol="0" anchor="ctr">
            <a:spAutoFit/>
          </a:bodyPr>
          <a:lstStyle/>
          <a:p>
            <a:pPr algn="ctr"/>
            <a:r>
              <a:rPr lang="en-US" sz="1200" dirty="0">
                <a:solidFill>
                  <a:schemeClr val="tx2"/>
                </a:solidFill>
                <a:latin typeface="Segoe Print" panose="02000800000000000000" pitchFamily="2" charset="0"/>
              </a:rPr>
              <a:t>9% Registered</a:t>
            </a:r>
          </a:p>
        </p:txBody>
      </p:sp>
      <p:cxnSp>
        <p:nvCxnSpPr>
          <p:cNvPr id="42" name="Straight Arrow Connector 41">
            <a:extLst>
              <a:ext uri="{FF2B5EF4-FFF2-40B4-BE49-F238E27FC236}">
                <a16:creationId xmlns:a16="http://schemas.microsoft.com/office/drawing/2014/main" id="{02BE5E2C-FAA5-924B-8597-0A911EB30051}"/>
              </a:ext>
            </a:extLst>
          </p:cNvPr>
          <p:cNvCxnSpPr>
            <a:cxnSpLocks/>
          </p:cNvCxnSpPr>
          <p:nvPr/>
        </p:nvCxnSpPr>
        <p:spPr>
          <a:xfrm flipH="1">
            <a:off x="7924484" y="4089671"/>
            <a:ext cx="9904" cy="703574"/>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DA188F9-6629-D647-8DBC-AE4BF8955098}"/>
              </a:ext>
            </a:extLst>
          </p:cNvPr>
          <p:cNvSpPr txBox="1"/>
          <p:nvPr/>
        </p:nvSpPr>
        <p:spPr>
          <a:xfrm>
            <a:off x="7107911" y="5028305"/>
            <a:ext cx="1652954" cy="276999"/>
          </a:xfrm>
          <a:prstGeom prst="rect">
            <a:avLst/>
          </a:prstGeom>
          <a:noFill/>
        </p:spPr>
        <p:txBody>
          <a:bodyPr wrap="square" rtlCol="0" anchor="ctr">
            <a:spAutoFit/>
          </a:bodyPr>
          <a:lstStyle/>
          <a:p>
            <a:pPr algn="ctr"/>
            <a:r>
              <a:rPr lang="en-US" sz="1200" dirty="0">
                <a:solidFill>
                  <a:srgbClr val="00B050"/>
                </a:solidFill>
                <a:latin typeface="Segoe Print" panose="02000800000000000000" pitchFamily="2" charset="0"/>
              </a:rPr>
              <a:t>77%</a:t>
            </a:r>
            <a:r>
              <a:rPr lang="en-US" sz="1200" dirty="0">
                <a:solidFill>
                  <a:schemeClr val="tx2"/>
                </a:solidFill>
                <a:latin typeface="Segoe Print" panose="02000800000000000000" pitchFamily="2" charset="0"/>
              </a:rPr>
              <a:t> Registered</a:t>
            </a:r>
          </a:p>
        </p:txBody>
      </p:sp>
      <p:cxnSp>
        <p:nvCxnSpPr>
          <p:cNvPr id="44" name="Straight Arrow Connector 43">
            <a:extLst>
              <a:ext uri="{FF2B5EF4-FFF2-40B4-BE49-F238E27FC236}">
                <a16:creationId xmlns:a16="http://schemas.microsoft.com/office/drawing/2014/main" id="{C07B3268-CA3B-D34A-9CC2-2791ABE2128D}"/>
              </a:ext>
            </a:extLst>
          </p:cNvPr>
          <p:cNvCxnSpPr/>
          <p:nvPr/>
        </p:nvCxnSpPr>
        <p:spPr>
          <a:xfrm>
            <a:off x="8510958" y="3458305"/>
            <a:ext cx="383848" cy="0"/>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381DD7B-DBD0-8748-86DC-E5EEE622914C}"/>
              </a:ext>
            </a:extLst>
          </p:cNvPr>
          <p:cNvSpPr txBox="1"/>
          <p:nvPr/>
        </p:nvSpPr>
        <p:spPr>
          <a:xfrm>
            <a:off x="8080649" y="3115358"/>
            <a:ext cx="1244466" cy="307777"/>
          </a:xfrm>
          <a:prstGeom prst="rect">
            <a:avLst/>
          </a:prstGeom>
          <a:noFill/>
        </p:spPr>
        <p:txBody>
          <a:bodyPr wrap="square" rtlCol="0" anchor="ctr">
            <a:spAutoFit/>
          </a:bodyPr>
          <a:lstStyle/>
          <a:p>
            <a:pPr algn="ctr"/>
            <a:r>
              <a:rPr lang="en-US" sz="1400" dirty="0">
                <a:solidFill>
                  <a:schemeClr val="tx2"/>
                </a:solidFill>
                <a:latin typeface="Segoe Print" panose="02000800000000000000" pitchFamily="2" charset="0"/>
              </a:rPr>
              <a:t>Engaged</a:t>
            </a:r>
          </a:p>
        </p:txBody>
      </p:sp>
      <p:pic>
        <p:nvPicPr>
          <p:cNvPr id="47" name="Graphic 46" descr="Shopping cart">
            <a:extLst>
              <a:ext uri="{FF2B5EF4-FFF2-40B4-BE49-F238E27FC236}">
                <a16:creationId xmlns:a16="http://schemas.microsoft.com/office/drawing/2014/main" id="{DD06C61B-E609-3648-801C-7CD9DE95C8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95015" y="2972917"/>
            <a:ext cx="914400" cy="914400"/>
          </a:xfrm>
          <a:prstGeom prst="rect">
            <a:avLst/>
          </a:prstGeom>
        </p:spPr>
      </p:pic>
      <p:cxnSp>
        <p:nvCxnSpPr>
          <p:cNvPr id="48" name="Straight Arrow Connector 47">
            <a:extLst>
              <a:ext uri="{FF2B5EF4-FFF2-40B4-BE49-F238E27FC236}">
                <a16:creationId xmlns:a16="http://schemas.microsoft.com/office/drawing/2014/main" id="{B49E2581-4E48-A84D-B344-AA51CAF3037C}"/>
              </a:ext>
            </a:extLst>
          </p:cNvPr>
          <p:cNvCxnSpPr>
            <a:cxnSpLocks/>
          </p:cNvCxnSpPr>
          <p:nvPr/>
        </p:nvCxnSpPr>
        <p:spPr>
          <a:xfrm flipV="1">
            <a:off x="9518828" y="2042949"/>
            <a:ext cx="0" cy="588173"/>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B39366B-25BB-5A43-9865-3BA880540D83}"/>
              </a:ext>
            </a:extLst>
          </p:cNvPr>
          <p:cNvSpPr txBox="1"/>
          <p:nvPr/>
        </p:nvSpPr>
        <p:spPr>
          <a:xfrm>
            <a:off x="8538727" y="1550368"/>
            <a:ext cx="1652954" cy="276999"/>
          </a:xfrm>
          <a:prstGeom prst="rect">
            <a:avLst/>
          </a:prstGeom>
          <a:noFill/>
        </p:spPr>
        <p:txBody>
          <a:bodyPr wrap="square" rtlCol="0" anchor="ctr">
            <a:spAutoFit/>
          </a:bodyPr>
          <a:lstStyle/>
          <a:p>
            <a:pPr algn="ctr"/>
            <a:r>
              <a:rPr lang="en-US" sz="1200" dirty="0">
                <a:solidFill>
                  <a:schemeClr val="tx2"/>
                </a:solidFill>
                <a:latin typeface="Segoe Print" panose="02000800000000000000" pitchFamily="2" charset="0"/>
              </a:rPr>
              <a:t>7% Engaged</a:t>
            </a:r>
          </a:p>
        </p:txBody>
      </p:sp>
      <p:cxnSp>
        <p:nvCxnSpPr>
          <p:cNvPr id="50" name="Straight Arrow Connector 49">
            <a:extLst>
              <a:ext uri="{FF2B5EF4-FFF2-40B4-BE49-F238E27FC236}">
                <a16:creationId xmlns:a16="http://schemas.microsoft.com/office/drawing/2014/main" id="{BD805A2C-134B-384A-A24E-D0F0C426BEDE}"/>
              </a:ext>
            </a:extLst>
          </p:cNvPr>
          <p:cNvCxnSpPr>
            <a:cxnSpLocks/>
          </p:cNvCxnSpPr>
          <p:nvPr/>
        </p:nvCxnSpPr>
        <p:spPr>
          <a:xfrm flipH="1">
            <a:off x="9536403" y="4099244"/>
            <a:ext cx="9904" cy="703574"/>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52A6C0B-DD2A-A048-BFF6-E41EC9C5DB77}"/>
              </a:ext>
            </a:extLst>
          </p:cNvPr>
          <p:cNvSpPr txBox="1"/>
          <p:nvPr/>
        </p:nvSpPr>
        <p:spPr>
          <a:xfrm>
            <a:off x="8719830" y="5057610"/>
            <a:ext cx="1652954" cy="276999"/>
          </a:xfrm>
          <a:prstGeom prst="rect">
            <a:avLst/>
          </a:prstGeom>
          <a:noFill/>
        </p:spPr>
        <p:txBody>
          <a:bodyPr wrap="square" rtlCol="0" anchor="ctr">
            <a:spAutoFit/>
          </a:bodyPr>
          <a:lstStyle/>
          <a:p>
            <a:pPr algn="ctr"/>
            <a:r>
              <a:rPr lang="en-US" sz="1200" dirty="0">
                <a:solidFill>
                  <a:srgbClr val="00B050"/>
                </a:solidFill>
                <a:latin typeface="Segoe Print" panose="02000800000000000000" pitchFamily="2" charset="0"/>
              </a:rPr>
              <a:t>20%</a:t>
            </a:r>
            <a:r>
              <a:rPr lang="en-US" sz="1200" dirty="0">
                <a:solidFill>
                  <a:schemeClr val="tx2"/>
                </a:solidFill>
                <a:latin typeface="Segoe Print" panose="02000800000000000000" pitchFamily="2" charset="0"/>
              </a:rPr>
              <a:t> Engaged</a:t>
            </a:r>
          </a:p>
        </p:txBody>
      </p:sp>
      <p:cxnSp>
        <p:nvCxnSpPr>
          <p:cNvPr id="52" name="Straight Arrow Connector 51">
            <a:extLst>
              <a:ext uri="{FF2B5EF4-FFF2-40B4-BE49-F238E27FC236}">
                <a16:creationId xmlns:a16="http://schemas.microsoft.com/office/drawing/2014/main" id="{50CD6ECE-E882-3541-BA98-27F3B8174BF1}"/>
              </a:ext>
            </a:extLst>
          </p:cNvPr>
          <p:cNvCxnSpPr/>
          <p:nvPr/>
        </p:nvCxnSpPr>
        <p:spPr>
          <a:xfrm>
            <a:off x="10339755" y="3423135"/>
            <a:ext cx="383848" cy="0"/>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9ACA8B-4F96-E049-B493-56AA454076A4}"/>
              </a:ext>
            </a:extLst>
          </p:cNvPr>
          <p:cNvSpPr txBox="1"/>
          <p:nvPr/>
        </p:nvSpPr>
        <p:spPr>
          <a:xfrm>
            <a:off x="9909446" y="3080188"/>
            <a:ext cx="1244466" cy="307777"/>
          </a:xfrm>
          <a:prstGeom prst="rect">
            <a:avLst/>
          </a:prstGeom>
          <a:noFill/>
        </p:spPr>
        <p:txBody>
          <a:bodyPr wrap="square" rtlCol="0" anchor="ctr">
            <a:spAutoFit/>
          </a:bodyPr>
          <a:lstStyle/>
          <a:p>
            <a:pPr algn="ctr"/>
            <a:r>
              <a:rPr lang="en-US" sz="1400" dirty="0">
                <a:solidFill>
                  <a:schemeClr val="tx2"/>
                </a:solidFill>
                <a:latin typeface="Segoe Print" panose="02000800000000000000" pitchFamily="2" charset="0"/>
              </a:rPr>
              <a:t>Buyer</a:t>
            </a:r>
          </a:p>
        </p:txBody>
      </p:sp>
      <p:pic>
        <p:nvPicPr>
          <p:cNvPr id="55" name="Graphic 54" descr="Shopping bag">
            <a:extLst>
              <a:ext uri="{FF2B5EF4-FFF2-40B4-BE49-F238E27FC236}">
                <a16:creationId xmlns:a16="http://schemas.microsoft.com/office/drawing/2014/main" id="{052F8E0C-4994-3445-8DA4-7D4B54568B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23846" y="2900537"/>
            <a:ext cx="914400" cy="914400"/>
          </a:xfrm>
          <a:prstGeom prst="rect">
            <a:avLst/>
          </a:prstGeom>
        </p:spPr>
      </p:pic>
      <p:cxnSp>
        <p:nvCxnSpPr>
          <p:cNvPr id="56" name="Straight Arrow Connector 55">
            <a:extLst>
              <a:ext uri="{FF2B5EF4-FFF2-40B4-BE49-F238E27FC236}">
                <a16:creationId xmlns:a16="http://schemas.microsoft.com/office/drawing/2014/main" id="{076EF9AB-DE4E-B341-BB73-B5F46A2BF2E6}"/>
              </a:ext>
            </a:extLst>
          </p:cNvPr>
          <p:cNvCxnSpPr>
            <a:cxnSpLocks/>
          </p:cNvCxnSpPr>
          <p:nvPr/>
        </p:nvCxnSpPr>
        <p:spPr>
          <a:xfrm flipV="1">
            <a:off x="11253845" y="2037084"/>
            <a:ext cx="0" cy="588173"/>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F2A66B7-A632-674C-BE01-01BAC35262AD}"/>
              </a:ext>
            </a:extLst>
          </p:cNvPr>
          <p:cNvSpPr txBox="1"/>
          <p:nvPr/>
        </p:nvSpPr>
        <p:spPr>
          <a:xfrm>
            <a:off x="10273744" y="1359837"/>
            <a:ext cx="1652954" cy="646331"/>
          </a:xfrm>
          <a:prstGeom prst="rect">
            <a:avLst/>
          </a:prstGeom>
          <a:noFill/>
        </p:spPr>
        <p:txBody>
          <a:bodyPr wrap="square" rtlCol="0" anchor="ctr">
            <a:spAutoFit/>
          </a:bodyPr>
          <a:lstStyle/>
          <a:p>
            <a:pPr algn="ctr"/>
            <a:r>
              <a:rPr lang="en-US" sz="1200" dirty="0">
                <a:solidFill>
                  <a:schemeClr val="tx2"/>
                </a:solidFill>
                <a:latin typeface="Segoe Print" panose="02000800000000000000" pitchFamily="2" charset="0"/>
              </a:rPr>
              <a:t>1.4% Buyer</a:t>
            </a:r>
          </a:p>
          <a:p>
            <a:pPr algn="ctr"/>
            <a:r>
              <a:rPr lang="en-US" sz="1200" dirty="0">
                <a:solidFill>
                  <a:schemeClr val="tx2"/>
                </a:solidFill>
                <a:latin typeface="Segoe Print" panose="02000800000000000000" pitchFamily="2" charset="0"/>
              </a:rPr>
              <a:t>Avg. Spend </a:t>
            </a:r>
          </a:p>
          <a:p>
            <a:pPr algn="ctr"/>
            <a:r>
              <a:rPr lang="en-US" sz="1200" dirty="0">
                <a:solidFill>
                  <a:schemeClr val="tx2"/>
                </a:solidFill>
                <a:latin typeface="Segoe Print" panose="02000800000000000000" pitchFamily="2" charset="0"/>
              </a:rPr>
              <a:t>$35</a:t>
            </a:r>
          </a:p>
        </p:txBody>
      </p:sp>
      <p:cxnSp>
        <p:nvCxnSpPr>
          <p:cNvPr id="58" name="Straight Arrow Connector 57">
            <a:extLst>
              <a:ext uri="{FF2B5EF4-FFF2-40B4-BE49-F238E27FC236}">
                <a16:creationId xmlns:a16="http://schemas.microsoft.com/office/drawing/2014/main" id="{36F1110D-C7C8-A14B-A24D-7F146465E5D7}"/>
              </a:ext>
            </a:extLst>
          </p:cNvPr>
          <p:cNvCxnSpPr>
            <a:cxnSpLocks/>
          </p:cNvCxnSpPr>
          <p:nvPr/>
        </p:nvCxnSpPr>
        <p:spPr>
          <a:xfrm flipH="1">
            <a:off x="11253837" y="4054227"/>
            <a:ext cx="9904" cy="703574"/>
          </a:xfrm>
          <a:prstGeom prst="straightConnector1">
            <a:avLst/>
          </a:prstGeom>
          <a:ln w="50800">
            <a:solidFill>
              <a:schemeClr val="accent1">
                <a:shade val="90000"/>
                <a:alpha val="34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4AFFC531-E9FB-554A-BEB9-BFEE3A8705A3}"/>
              </a:ext>
            </a:extLst>
          </p:cNvPr>
          <p:cNvSpPr txBox="1"/>
          <p:nvPr/>
        </p:nvSpPr>
        <p:spPr>
          <a:xfrm>
            <a:off x="10437264" y="4902252"/>
            <a:ext cx="1652954" cy="646331"/>
          </a:xfrm>
          <a:prstGeom prst="rect">
            <a:avLst/>
          </a:prstGeom>
          <a:noFill/>
        </p:spPr>
        <p:txBody>
          <a:bodyPr wrap="square" rtlCol="0" anchor="ctr">
            <a:spAutoFit/>
          </a:bodyPr>
          <a:lstStyle/>
          <a:p>
            <a:pPr algn="ctr"/>
            <a:r>
              <a:rPr lang="en-US" sz="1200" dirty="0">
                <a:solidFill>
                  <a:srgbClr val="00B050"/>
                </a:solidFill>
                <a:latin typeface="Segoe Print" panose="02000800000000000000" pitchFamily="2" charset="0"/>
              </a:rPr>
              <a:t>4%</a:t>
            </a:r>
            <a:r>
              <a:rPr lang="en-US" sz="1200" dirty="0">
                <a:solidFill>
                  <a:schemeClr val="tx2"/>
                </a:solidFill>
                <a:latin typeface="Segoe Print" panose="02000800000000000000" pitchFamily="2" charset="0"/>
              </a:rPr>
              <a:t> Buyer</a:t>
            </a:r>
          </a:p>
          <a:p>
            <a:pPr algn="ctr"/>
            <a:r>
              <a:rPr lang="en-US" sz="1200" dirty="0">
                <a:solidFill>
                  <a:schemeClr val="tx2"/>
                </a:solidFill>
                <a:latin typeface="Segoe Print" panose="02000800000000000000" pitchFamily="2" charset="0"/>
              </a:rPr>
              <a:t>Avg. Spend</a:t>
            </a:r>
          </a:p>
          <a:p>
            <a:pPr algn="ctr"/>
            <a:r>
              <a:rPr lang="en-US" sz="1200" dirty="0">
                <a:solidFill>
                  <a:schemeClr val="tx2"/>
                </a:solidFill>
                <a:latin typeface="Segoe Print" panose="02000800000000000000" pitchFamily="2" charset="0"/>
              </a:rPr>
              <a:t>$55 </a:t>
            </a:r>
          </a:p>
        </p:txBody>
      </p:sp>
      <p:sp>
        <p:nvSpPr>
          <p:cNvPr id="60" name="Oval 59">
            <a:extLst>
              <a:ext uri="{FF2B5EF4-FFF2-40B4-BE49-F238E27FC236}">
                <a16:creationId xmlns:a16="http://schemas.microsoft.com/office/drawing/2014/main" id="{586B56CE-F69F-2842-9725-933562C732E8}"/>
              </a:ext>
            </a:extLst>
          </p:cNvPr>
          <p:cNvSpPr/>
          <p:nvPr/>
        </p:nvSpPr>
        <p:spPr>
          <a:xfrm>
            <a:off x="3062333" y="209522"/>
            <a:ext cx="2051538" cy="604910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E2A897B1-C08C-BF44-BFAD-324145A72FCA}"/>
              </a:ext>
            </a:extLst>
          </p:cNvPr>
          <p:cNvSpPr txBox="1"/>
          <p:nvPr/>
        </p:nvSpPr>
        <p:spPr>
          <a:xfrm>
            <a:off x="1567118" y="6404731"/>
            <a:ext cx="5041967" cy="338554"/>
          </a:xfrm>
          <a:prstGeom prst="rect">
            <a:avLst/>
          </a:prstGeom>
          <a:noFill/>
        </p:spPr>
        <p:txBody>
          <a:bodyPr wrap="square" rtlCol="0" anchor="ctr">
            <a:spAutoFit/>
          </a:bodyPr>
          <a:lstStyle/>
          <a:p>
            <a:r>
              <a:rPr lang="en-US" sz="1600" dirty="0">
                <a:solidFill>
                  <a:schemeClr val="tx2"/>
                </a:solidFill>
                <a:latin typeface="Segoe Print" panose="02000800000000000000" pitchFamily="2" charset="0"/>
              </a:rPr>
              <a:t>Is data or customer really an issue for Macy’s?</a:t>
            </a:r>
          </a:p>
        </p:txBody>
      </p:sp>
      <p:pic>
        <p:nvPicPr>
          <p:cNvPr id="63" name="Graphic 62" descr="School girl">
            <a:extLst>
              <a:ext uri="{FF2B5EF4-FFF2-40B4-BE49-F238E27FC236}">
                <a16:creationId xmlns:a16="http://schemas.microsoft.com/office/drawing/2014/main" id="{CCC1F8BA-5323-5743-B36D-B847660F9E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21570" y="2805717"/>
            <a:ext cx="1048894" cy="1048894"/>
          </a:xfrm>
          <a:prstGeom prst="rect">
            <a:avLst/>
          </a:prstGeom>
        </p:spPr>
      </p:pic>
      <p:pic>
        <p:nvPicPr>
          <p:cNvPr id="54" name="Picture 53">
            <a:extLst>
              <a:ext uri="{FF2B5EF4-FFF2-40B4-BE49-F238E27FC236}">
                <a16:creationId xmlns:a16="http://schemas.microsoft.com/office/drawing/2014/main" id="{A2DB0B8F-28D4-8149-9F40-414286DE938D}"/>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Tree>
    <p:extLst>
      <p:ext uri="{BB962C8B-B14F-4D97-AF65-F5344CB8AC3E}">
        <p14:creationId xmlns:p14="http://schemas.microsoft.com/office/powerpoint/2010/main" val="3134305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B08E5-52B4-A24C-AF32-F45D0140A86A}"/>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2" name="Rectangle 1">
            <a:extLst>
              <a:ext uri="{FF2B5EF4-FFF2-40B4-BE49-F238E27FC236}">
                <a16:creationId xmlns:a16="http://schemas.microsoft.com/office/drawing/2014/main" id="{3EBFE3F0-E473-E140-8B84-D9B6D3CB91C7}"/>
              </a:ext>
            </a:extLst>
          </p:cNvPr>
          <p:cNvSpPr/>
          <p:nvPr/>
        </p:nvSpPr>
        <p:spPr>
          <a:xfrm>
            <a:off x="520612" y="2967335"/>
            <a:ext cx="1115080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Segoe Print" panose="02000800000000000000" pitchFamily="2" charset="0"/>
              </a:rPr>
              <a:t>How to be show stopper again?</a:t>
            </a:r>
            <a:endParaRPr lang="en-US" sz="5400" b="0" cap="none" spc="0" dirty="0">
              <a:ln w="0"/>
              <a:solidFill>
                <a:schemeClr val="accent1"/>
              </a:solidFill>
              <a:effectLst>
                <a:outerShdw blurRad="38100" dist="25400" dir="5400000" algn="ctr" rotWithShape="0">
                  <a:srgbClr val="6E747A">
                    <a:alpha val="43000"/>
                  </a:srgbClr>
                </a:outerShdw>
              </a:effectLst>
              <a:latin typeface="Segoe Print" panose="02000800000000000000" pitchFamily="2" charset="0"/>
            </a:endParaRPr>
          </a:p>
        </p:txBody>
      </p:sp>
    </p:spTree>
    <p:extLst>
      <p:ext uri="{BB962C8B-B14F-4D97-AF65-F5344CB8AC3E}">
        <p14:creationId xmlns:p14="http://schemas.microsoft.com/office/powerpoint/2010/main" val="712857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B08E5-52B4-A24C-AF32-F45D0140A86A}"/>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6DB45380-5042-894D-AC21-46839B84A6E0}"/>
              </a:ext>
            </a:extLst>
          </p:cNvPr>
          <p:cNvSpPr txBox="1"/>
          <p:nvPr/>
        </p:nvSpPr>
        <p:spPr>
          <a:xfrm>
            <a:off x="95842" y="220162"/>
            <a:ext cx="7609651"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Customer Intimation – Dr. </a:t>
            </a:r>
            <a:r>
              <a:rPr lang="en-US" sz="2800" dirty="0" err="1">
                <a:solidFill>
                  <a:schemeClr val="tx2"/>
                </a:solidFill>
                <a:latin typeface="Segoe Print" panose="02000800000000000000" pitchFamily="2" charset="0"/>
              </a:rPr>
              <a:t>Bailo’s</a:t>
            </a:r>
            <a:r>
              <a:rPr lang="en-US" sz="2800" dirty="0">
                <a:solidFill>
                  <a:schemeClr val="tx2"/>
                </a:solidFill>
                <a:latin typeface="Segoe Print" panose="02000800000000000000" pitchFamily="2" charset="0"/>
              </a:rPr>
              <a:t> Law</a:t>
            </a:r>
          </a:p>
        </p:txBody>
      </p:sp>
      <p:sp>
        <p:nvSpPr>
          <p:cNvPr id="6" name="TextBox 5">
            <a:extLst>
              <a:ext uri="{FF2B5EF4-FFF2-40B4-BE49-F238E27FC236}">
                <a16:creationId xmlns:a16="http://schemas.microsoft.com/office/drawing/2014/main" id="{013E1C19-BF9A-1542-B868-49919CD29299}"/>
              </a:ext>
            </a:extLst>
          </p:cNvPr>
          <p:cNvSpPr txBox="1"/>
          <p:nvPr/>
        </p:nvSpPr>
        <p:spPr>
          <a:xfrm>
            <a:off x="4237463" y="4973443"/>
            <a:ext cx="838691" cy="338554"/>
          </a:xfrm>
          <a:prstGeom prst="rect">
            <a:avLst/>
          </a:prstGeom>
          <a:noFill/>
        </p:spPr>
        <p:txBody>
          <a:bodyPr wrap="none" rtlCol="0">
            <a:spAutoFit/>
          </a:bodyPr>
          <a:lstStyle/>
          <a:p>
            <a:r>
              <a:rPr lang="en-US" sz="1600" dirty="0">
                <a:solidFill>
                  <a:schemeClr val="bg1"/>
                </a:solidFill>
                <a:latin typeface="Segoe Print" panose="02000800000000000000" pitchFamily="2" charset="0"/>
              </a:rPr>
              <a:t>Talent</a:t>
            </a:r>
          </a:p>
        </p:txBody>
      </p:sp>
      <p:graphicFrame>
        <p:nvGraphicFramePr>
          <p:cNvPr id="8" name="Diagram 7">
            <a:extLst>
              <a:ext uri="{FF2B5EF4-FFF2-40B4-BE49-F238E27FC236}">
                <a16:creationId xmlns:a16="http://schemas.microsoft.com/office/drawing/2014/main" id="{E4A9E62E-CE2B-D44E-B58E-1319C41E531F}"/>
              </a:ext>
            </a:extLst>
          </p:cNvPr>
          <p:cNvGraphicFramePr/>
          <p:nvPr>
            <p:extLst>
              <p:ext uri="{D42A27DB-BD31-4B8C-83A1-F6EECF244321}">
                <p14:modId xmlns:p14="http://schemas.microsoft.com/office/powerpoint/2010/main" val="2612867823"/>
              </p:ext>
            </p:extLst>
          </p:nvPr>
        </p:nvGraphicFramePr>
        <p:xfrm>
          <a:off x="1779080" y="96234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2019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B08E5-52B4-A24C-AF32-F45D0140A86A}"/>
              </a:ext>
            </a:extLst>
          </p:cNvPr>
          <p:cNvPicPr>
            <a:picLocks noChangeAspect="1"/>
          </p:cNvPicPr>
          <p:nvPr/>
        </p:nvPicPr>
        <p:blipFill>
          <a:blip r:embed="rId2">
            <a:alphaModFix amt="21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6DB45380-5042-894D-AC21-46839B84A6E0}"/>
              </a:ext>
            </a:extLst>
          </p:cNvPr>
          <p:cNvSpPr txBox="1"/>
          <p:nvPr/>
        </p:nvSpPr>
        <p:spPr>
          <a:xfrm>
            <a:off x="95842" y="220162"/>
            <a:ext cx="6394899"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Key Focus Areas of Improvement</a:t>
            </a:r>
          </a:p>
        </p:txBody>
      </p:sp>
      <p:graphicFrame>
        <p:nvGraphicFramePr>
          <p:cNvPr id="5" name="Diagram 4">
            <a:extLst>
              <a:ext uri="{FF2B5EF4-FFF2-40B4-BE49-F238E27FC236}">
                <a16:creationId xmlns:a16="http://schemas.microsoft.com/office/drawing/2014/main" id="{16A5F5E5-FB8C-D94A-BC28-DE8409A94D54}"/>
              </a:ext>
            </a:extLst>
          </p:cNvPr>
          <p:cNvGraphicFramePr/>
          <p:nvPr/>
        </p:nvGraphicFramePr>
        <p:xfrm>
          <a:off x="2032000" y="719666"/>
          <a:ext cx="8128000" cy="5767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13E1C19-BF9A-1542-B868-49919CD29299}"/>
              </a:ext>
            </a:extLst>
          </p:cNvPr>
          <p:cNvSpPr txBox="1"/>
          <p:nvPr/>
        </p:nvSpPr>
        <p:spPr>
          <a:xfrm>
            <a:off x="4237463" y="4973443"/>
            <a:ext cx="838691" cy="338554"/>
          </a:xfrm>
          <a:prstGeom prst="rect">
            <a:avLst/>
          </a:prstGeom>
          <a:noFill/>
        </p:spPr>
        <p:txBody>
          <a:bodyPr wrap="none" rtlCol="0">
            <a:spAutoFit/>
          </a:bodyPr>
          <a:lstStyle/>
          <a:p>
            <a:r>
              <a:rPr lang="en-US" sz="1600" dirty="0">
                <a:solidFill>
                  <a:schemeClr val="bg1"/>
                </a:solidFill>
                <a:latin typeface="Segoe Print" panose="02000800000000000000" pitchFamily="2" charset="0"/>
              </a:rPr>
              <a:t>Talent</a:t>
            </a:r>
          </a:p>
        </p:txBody>
      </p:sp>
      <p:sp>
        <p:nvSpPr>
          <p:cNvPr id="7" name="TextBox 6">
            <a:extLst>
              <a:ext uri="{FF2B5EF4-FFF2-40B4-BE49-F238E27FC236}">
                <a16:creationId xmlns:a16="http://schemas.microsoft.com/office/drawing/2014/main" id="{5429D3BE-EE21-4742-81AC-5640D4E85A28}"/>
              </a:ext>
            </a:extLst>
          </p:cNvPr>
          <p:cNvSpPr txBox="1"/>
          <p:nvPr/>
        </p:nvSpPr>
        <p:spPr>
          <a:xfrm>
            <a:off x="946758" y="3603366"/>
            <a:ext cx="1412566" cy="584775"/>
          </a:xfrm>
          <a:prstGeom prst="rect">
            <a:avLst/>
          </a:prstGeom>
          <a:noFill/>
        </p:spPr>
        <p:txBody>
          <a:bodyPr wrap="none" rtlCol="0">
            <a:spAutoFit/>
          </a:bodyPr>
          <a:lstStyle/>
          <a:p>
            <a:r>
              <a:rPr lang="en-US" sz="1600" dirty="0">
                <a:solidFill>
                  <a:schemeClr val="tx2">
                    <a:lumMod val="60000"/>
                    <a:lumOff val="40000"/>
                  </a:schemeClr>
                </a:solidFill>
                <a:latin typeface="Segoe Print" panose="02000800000000000000" pitchFamily="2" charset="0"/>
              </a:rPr>
              <a:t>In-store </a:t>
            </a:r>
          </a:p>
          <a:p>
            <a:r>
              <a:rPr lang="en-US" sz="1600" dirty="0">
                <a:solidFill>
                  <a:schemeClr val="tx2">
                    <a:lumMod val="60000"/>
                    <a:lumOff val="40000"/>
                  </a:schemeClr>
                </a:solidFill>
                <a:latin typeface="Segoe Print" panose="02000800000000000000" pitchFamily="2" charset="0"/>
              </a:rPr>
              <a:t>Automation</a:t>
            </a:r>
          </a:p>
        </p:txBody>
      </p:sp>
      <p:sp>
        <p:nvSpPr>
          <p:cNvPr id="9" name="TextBox 8">
            <a:extLst>
              <a:ext uri="{FF2B5EF4-FFF2-40B4-BE49-F238E27FC236}">
                <a16:creationId xmlns:a16="http://schemas.microsoft.com/office/drawing/2014/main" id="{48F668FB-AA57-8B4C-9CED-60E8D0DCF504}"/>
              </a:ext>
            </a:extLst>
          </p:cNvPr>
          <p:cNvSpPr txBox="1"/>
          <p:nvPr/>
        </p:nvSpPr>
        <p:spPr>
          <a:xfrm>
            <a:off x="455772" y="4388668"/>
            <a:ext cx="1763624" cy="584775"/>
          </a:xfrm>
          <a:prstGeom prst="rect">
            <a:avLst/>
          </a:prstGeom>
          <a:noFill/>
        </p:spPr>
        <p:txBody>
          <a:bodyPr wrap="none" rtlCol="0">
            <a:spAutoFit/>
          </a:bodyPr>
          <a:lstStyle/>
          <a:p>
            <a:r>
              <a:rPr lang="en-US" sz="1600" dirty="0">
                <a:solidFill>
                  <a:schemeClr val="tx2">
                    <a:lumMod val="60000"/>
                    <a:lumOff val="40000"/>
                  </a:schemeClr>
                </a:solidFill>
                <a:latin typeface="Segoe Print" panose="02000800000000000000" pitchFamily="2" charset="0"/>
              </a:rPr>
              <a:t>IT Operational </a:t>
            </a:r>
          </a:p>
          <a:p>
            <a:r>
              <a:rPr lang="en-US" sz="1600" dirty="0">
                <a:solidFill>
                  <a:schemeClr val="tx2">
                    <a:lumMod val="60000"/>
                    <a:lumOff val="40000"/>
                  </a:schemeClr>
                </a:solidFill>
                <a:latin typeface="Segoe Print" panose="02000800000000000000" pitchFamily="2" charset="0"/>
              </a:rPr>
              <a:t>Efficiency</a:t>
            </a:r>
          </a:p>
        </p:txBody>
      </p:sp>
    </p:spTree>
    <p:extLst>
      <p:ext uri="{BB962C8B-B14F-4D97-AF65-F5344CB8AC3E}">
        <p14:creationId xmlns:p14="http://schemas.microsoft.com/office/powerpoint/2010/main" val="15704492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88DA2E6-6F7F-7C48-B213-EA3E7D69CE38}"/>
              </a:ext>
            </a:extLst>
          </p:cNvPr>
          <p:cNvPicPr>
            <a:picLocks noChangeAspect="1"/>
          </p:cNvPicPr>
          <p:nvPr/>
        </p:nvPicPr>
        <p:blipFill>
          <a:blip r:embed="rId2">
            <a:alphaModFix amt="89000"/>
          </a:blip>
          <a:stretch>
            <a:fillRect/>
          </a:stretch>
        </p:blipFill>
        <p:spPr>
          <a:xfrm>
            <a:off x="2686648" y="370933"/>
            <a:ext cx="6096000" cy="5717820"/>
          </a:xfrm>
          <a:prstGeom prst="rect">
            <a:avLst/>
          </a:prstGeom>
        </p:spPr>
      </p:pic>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sp>
        <p:nvSpPr>
          <p:cNvPr id="76" name="TextBox 75">
            <a:extLst>
              <a:ext uri="{FF2B5EF4-FFF2-40B4-BE49-F238E27FC236}">
                <a16:creationId xmlns:a16="http://schemas.microsoft.com/office/drawing/2014/main" id="{D4B624CF-26D6-B145-9ABD-A962F8CB5CD0}"/>
              </a:ext>
            </a:extLst>
          </p:cNvPr>
          <p:cNvSpPr txBox="1"/>
          <p:nvPr/>
        </p:nvSpPr>
        <p:spPr>
          <a:xfrm>
            <a:off x="95842" y="220162"/>
            <a:ext cx="6066683"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Leverage GCP!!</a:t>
            </a:r>
          </a:p>
        </p:txBody>
      </p:sp>
      <p:sp>
        <p:nvSpPr>
          <p:cNvPr id="84" name="TextBox 83">
            <a:extLst>
              <a:ext uri="{FF2B5EF4-FFF2-40B4-BE49-F238E27FC236}">
                <a16:creationId xmlns:a16="http://schemas.microsoft.com/office/drawing/2014/main" id="{86481197-6A41-AC48-BB68-B79A58DEC4B5}"/>
              </a:ext>
            </a:extLst>
          </p:cNvPr>
          <p:cNvSpPr txBox="1"/>
          <p:nvPr/>
        </p:nvSpPr>
        <p:spPr>
          <a:xfrm>
            <a:off x="-148574" y="6563502"/>
            <a:ext cx="3895821" cy="261610"/>
          </a:xfrm>
          <a:prstGeom prst="rect">
            <a:avLst/>
          </a:prstGeom>
          <a:noFill/>
        </p:spPr>
        <p:txBody>
          <a:bodyPr wrap="square" rtlCol="0">
            <a:spAutoFit/>
          </a:bodyPr>
          <a:lstStyle/>
          <a:p>
            <a:pPr algn="ctr"/>
            <a:r>
              <a:rPr lang="en-US" sz="1100" dirty="0">
                <a:solidFill>
                  <a:schemeClr val="tx2"/>
                </a:solidFill>
                <a:latin typeface="Segoe Print" panose="02000800000000000000" pitchFamily="2" charset="0"/>
              </a:rPr>
              <a:t>Source: Google Cloud Platform</a:t>
            </a:r>
          </a:p>
        </p:txBody>
      </p:sp>
      <p:graphicFrame>
        <p:nvGraphicFramePr>
          <p:cNvPr id="5" name="Diagram 4">
            <a:extLst>
              <a:ext uri="{FF2B5EF4-FFF2-40B4-BE49-F238E27FC236}">
                <a16:creationId xmlns:a16="http://schemas.microsoft.com/office/drawing/2014/main" id="{77A45E60-174D-1E4F-A67C-FCBE2CEDDFAC}"/>
              </a:ext>
            </a:extLst>
          </p:cNvPr>
          <p:cNvGraphicFramePr/>
          <p:nvPr>
            <p:extLst>
              <p:ext uri="{D42A27DB-BD31-4B8C-83A1-F6EECF244321}">
                <p14:modId xmlns:p14="http://schemas.microsoft.com/office/powerpoint/2010/main" val="2648954033"/>
              </p:ext>
            </p:extLst>
          </p:nvPr>
        </p:nvGraphicFramePr>
        <p:xfrm>
          <a:off x="279918" y="894153"/>
          <a:ext cx="11569960" cy="57178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DA12DDE4-A4C6-5441-B81D-2E0E306CFA6F}"/>
              </a:ext>
            </a:extLst>
          </p:cNvPr>
          <p:cNvSpPr txBox="1"/>
          <p:nvPr/>
        </p:nvSpPr>
        <p:spPr>
          <a:xfrm>
            <a:off x="3468161" y="6027981"/>
            <a:ext cx="5255677"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Google Retail Cloud Solutions </a:t>
            </a:r>
          </a:p>
        </p:txBody>
      </p:sp>
    </p:spTree>
    <p:extLst>
      <p:ext uri="{BB962C8B-B14F-4D97-AF65-F5344CB8AC3E}">
        <p14:creationId xmlns:p14="http://schemas.microsoft.com/office/powerpoint/2010/main" val="17689970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88DA2E6-6F7F-7C48-B213-EA3E7D69CE38}"/>
              </a:ext>
            </a:extLst>
          </p:cNvPr>
          <p:cNvPicPr>
            <a:picLocks noChangeAspect="1"/>
          </p:cNvPicPr>
          <p:nvPr/>
        </p:nvPicPr>
        <p:blipFill>
          <a:blip r:embed="rId2">
            <a:alphaModFix amt="5000"/>
          </a:blip>
          <a:stretch>
            <a:fillRect/>
          </a:stretch>
        </p:blipFill>
        <p:spPr>
          <a:xfrm>
            <a:off x="2715965" y="555599"/>
            <a:ext cx="6096000" cy="5717820"/>
          </a:xfrm>
          <a:prstGeom prst="rect">
            <a:avLst/>
          </a:prstGeom>
        </p:spPr>
      </p:pic>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sp>
        <p:nvSpPr>
          <p:cNvPr id="76" name="TextBox 75">
            <a:extLst>
              <a:ext uri="{FF2B5EF4-FFF2-40B4-BE49-F238E27FC236}">
                <a16:creationId xmlns:a16="http://schemas.microsoft.com/office/drawing/2014/main" id="{D4B624CF-26D6-B145-9ABD-A962F8CB5CD0}"/>
              </a:ext>
            </a:extLst>
          </p:cNvPr>
          <p:cNvSpPr txBox="1"/>
          <p:nvPr/>
        </p:nvSpPr>
        <p:spPr>
          <a:xfrm>
            <a:off x="95842" y="220162"/>
            <a:ext cx="6066683"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Opportunity!</a:t>
            </a:r>
          </a:p>
        </p:txBody>
      </p:sp>
      <p:sp>
        <p:nvSpPr>
          <p:cNvPr id="84" name="TextBox 83">
            <a:extLst>
              <a:ext uri="{FF2B5EF4-FFF2-40B4-BE49-F238E27FC236}">
                <a16:creationId xmlns:a16="http://schemas.microsoft.com/office/drawing/2014/main" id="{86481197-6A41-AC48-BB68-B79A58DEC4B5}"/>
              </a:ext>
            </a:extLst>
          </p:cNvPr>
          <p:cNvSpPr txBox="1"/>
          <p:nvPr/>
        </p:nvSpPr>
        <p:spPr>
          <a:xfrm>
            <a:off x="-148574" y="6526180"/>
            <a:ext cx="3895821" cy="261610"/>
          </a:xfrm>
          <a:prstGeom prst="rect">
            <a:avLst/>
          </a:prstGeom>
          <a:noFill/>
        </p:spPr>
        <p:txBody>
          <a:bodyPr wrap="square" rtlCol="0">
            <a:spAutoFit/>
          </a:bodyPr>
          <a:lstStyle/>
          <a:p>
            <a:pPr algn="ctr"/>
            <a:r>
              <a:rPr lang="en-US" sz="1100" dirty="0">
                <a:solidFill>
                  <a:schemeClr val="tx2"/>
                </a:solidFill>
                <a:latin typeface="Segoe Print" panose="02000800000000000000" pitchFamily="2" charset="0"/>
              </a:rPr>
              <a:t>Source: Investor Presentation 2019 2</a:t>
            </a:r>
            <a:r>
              <a:rPr lang="en-US" sz="1100" baseline="30000" dirty="0">
                <a:solidFill>
                  <a:schemeClr val="tx2"/>
                </a:solidFill>
                <a:latin typeface="Segoe Print" panose="02000800000000000000" pitchFamily="2" charset="0"/>
              </a:rPr>
              <a:t>nd</a:t>
            </a:r>
            <a:r>
              <a:rPr lang="en-US" sz="1100" dirty="0">
                <a:solidFill>
                  <a:schemeClr val="tx2"/>
                </a:solidFill>
                <a:latin typeface="Segoe Print" panose="02000800000000000000" pitchFamily="2" charset="0"/>
              </a:rPr>
              <a:t> Q</a:t>
            </a:r>
          </a:p>
        </p:txBody>
      </p:sp>
      <p:graphicFrame>
        <p:nvGraphicFramePr>
          <p:cNvPr id="5" name="Diagram 4">
            <a:extLst>
              <a:ext uri="{FF2B5EF4-FFF2-40B4-BE49-F238E27FC236}">
                <a16:creationId xmlns:a16="http://schemas.microsoft.com/office/drawing/2014/main" id="{28107F6B-70DF-784A-9747-D0FE6201E511}"/>
              </a:ext>
            </a:extLst>
          </p:cNvPr>
          <p:cNvGraphicFramePr/>
          <p:nvPr>
            <p:extLst>
              <p:ext uri="{D42A27DB-BD31-4B8C-83A1-F6EECF244321}">
                <p14:modId xmlns:p14="http://schemas.microsoft.com/office/powerpoint/2010/main" val="2757583185"/>
              </p:ext>
            </p:extLst>
          </p:nvPr>
        </p:nvGraphicFramePr>
        <p:xfrm>
          <a:off x="2229399" y="2485061"/>
          <a:ext cx="7866251" cy="3962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2A18A1DF-E099-5F4A-9419-AC7591788BE9}"/>
              </a:ext>
            </a:extLst>
          </p:cNvPr>
          <p:cNvPicPr>
            <a:picLocks noChangeAspect="1"/>
          </p:cNvPicPr>
          <p:nvPr/>
        </p:nvPicPr>
        <p:blipFill>
          <a:blip r:embed="rId8"/>
          <a:stretch>
            <a:fillRect/>
          </a:stretch>
        </p:blipFill>
        <p:spPr>
          <a:xfrm>
            <a:off x="116998" y="891036"/>
            <a:ext cx="11740230" cy="1664208"/>
          </a:xfrm>
          <a:prstGeom prst="rect">
            <a:avLst/>
          </a:prstGeom>
        </p:spPr>
      </p:pic>
    </p:spTree>
    <p:extLst>
      <p:ext uri="{BB962C8B-B14F-4D97-AF65-F5344CB8AC3E}">
        <p14:creationId xmlns:p14="http://schemas.microsoft.com/office/powerpoint/2010/main" val="4232297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0A7EC40-ACF5-A144-95DC-7FB555A011C0}"/>
              </a:ext>
            </a:extLst>
          </p:cNvPr>
          <p:cNvSpPr/>
          <p:nvPr/>
        </p:nvSpPr>
        <p:spPr>
          <a:xfrm>
            <a:off x="894081" y="4542264"/>
            <a:ext cx="5475759" cy="807421"/>
          </a:xfrm>
          <a:prstGeom prst="rect">
            <a:avLst/>
          </a:prstGeom>
          <a:solidFill>
            <a:srgbClr val="FFC000">
              <a:alpha val="51000"/>
            </a:srgb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7C0C96F-5D96-EA40-93E5-C286C18901A3}"/>
              </a:ext>
            </a:extLst>
          </p:cNvPr>
          <p:cNvSpPr/>
          <p:nvPr/>
        </p:nvSpPr>
        <p:spPr>
          <a:xfrm>
            <a:off x="8216419" y="1702736"/>
            <a:ext cx="3710754" cy="996744"/>
          </a:xfrm>
          <a:prstGeom prst="rect">
            <a:avLst/>
          </a:prstGeom>
          <a:solidFill>
            <a:schemeClr val="accent1">
              <a:lumMod val="20000"/>
              <a:lumOff val="80000"/>
              <a:alpha val="74000"/>
            </a:scheme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62742137-F7EC-0443-9D1F-2FFE7BA29A8C}"/>
              </a:ext>
            </a:extLst>
          </p:cNvPr>
          <p:cNvSpPr/>
          <p:nvPr/>
        </p:nvSpPr>
        <p:spPr>
          <a:xfrm>
            <a:off x="3006731" y="1712866"/>
            <a:ext cx="5162762" cy="996744"/>
          </a:xfrm>
          <a:prstGeom prst="rect">
            <a:avLst/>
          </a:prstGeom>
          <a:solidFill>
            <a:schemeClr val="tx2">
              <a:lumMod val="20000"/>
              <a:lumOff val="80000"/>
            </a:scheme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DB1EED6-3CEB-DF41-BFD6-73B454B81FF7}"/>
              </a:ext>
            </a:extLst>
          </p:cNvPr>
          <p:cNvSpPr/>
          <p:nvPr/>
        </p:nvSpPr>
        <p:spPr>
          <a:xfrm>
            <a:off x="3016696" y="3696877"/>
            <a:ext cx="8918360" cy="807421"/>
          </a:xfrm>
          <a:prstGeom prst="rect">
            <a:avLst/>
          </a:prstGeom>
          <a:solidFill>
            <a:srgbClr val="00B0F0">
              <a:alpha val="37000"/>
            </a:srgb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80E4E69-B6A1-944D-A4C4-1A7651EBC2AC}"/>
              </a:ext>
            </a:extLst>
          </p:cNvPr>
          <p:cNvSpPr/>
          <p:nvPr/>
        </p:nvSpPr>
        <p:spPr>
          <a:xfrm>
            <a:off x="931260" y="1678067"/>
            <a:ext cx="2005248" cy="2829197"/>
          </a:xfrm>
          <a:prstGeom prst="rect">
            <a:avLst/>
          </a:prstGeom>
          <a:solidFill>
            <a:schemeClr val="accent2">
              <a:lumMod val="75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4AA3121-C5F3-9346-9D6A-9FDCBC2A5F32}"/>
              </a:ext>
            </a:extLst>
          </p:cNvPr>
          <p:cNvSpPr/>
          <p:nvPr/>
        </p:nvSpPr>
        <p:spPr>
          <a:xfrm>
            <a:off x="6459297" y="4551490"/>
            <a:ext cx="5475759" cy="807421"/>
          </a:xfrm>
          <a:prstGeom prst="rect">
            <a:avLst/>
          </a:prstGeom>
          <a:solidFill>
            <a:srgbClr val="FFFF00">
              <a:alpha val="39000"/>
            </a:srgb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9E4C1D2-E726-5F49-85CA-4EB33177719A}"/>
              </a:ext>
            </a:extLst>
          </p:cNvPr>
          <p:cNvSpPr/>
          <p:nvPr/>
        </p:nvSpPr>
        <p:spPr>
          <a:xfrm>
            <a:off x="869852" y="5400988"/>
            <a:ext cx="11083865" cy="1229373"/>
          </a:xfrm>
          <a:prstGeom prst="rect">
            <a:avLst/>
          </a:prstGeom>
          <a:solidFill>
            <a:schemeClr val="accent5">
              <a:lumMod val="40000"/>
              <a:lumOff val="60000"/>
            </a:scheme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030013E-B1C7-544E-A925-A2617F904A72}"/>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Restructuring </a:t>
            </a:r>
          </a:p>
        </p:txBody>
      </p:sp>
      <p:pic>
        <p:nvPicPr>
          <p:cNvPr id="4" name="Graphic 3" descr="Male profile">
            <a:extLst>
              <a:ext uri="{FF2B5EF4-FFF2-40B4-BE49-F238E27FC236}">
                <a16:creationId xmlns:a16="http://schemas.microsoft.com/office/drawing/2014/main" id="{7B38CDC1-82A8-1E45-98A7-59260B64C1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2380" y="-19567"/>
            <a:ext cx="1607239" cy="1421475"/>
          </a:xfrm>
          <a:prstGeom prst="rect">
            <a:avLst/>
          </a:prstGeom>
        </p:spPr>
      </p:pic>
      <p:pic>
        <p:nvPicPr>
          <p:cNvPr id="10" name="Graphic 9" descr="Users">
            <a:extLst>
              <a:ext uri="{FF2B5EF4-FFF2-40B4-BE49-F238E27FC236}">
                <a16:creationId xmlns:a16="http://schemas.microsoft.com/office/drawing/2014/main" id="{B601CE06-8C02-204B-AC83-C3BD8642D4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7497" y="1884563"/>
            <a:ext cx="914400" cy="914400"/>
          </a:xfrm>
          <a:prstGeom prst="rect">
            <a:avLst/>
          </a:prstGeom>
        </p:spPr>
      </p:pic>
      <p:sp>
        <p:nvSpPr>
          <p:cNvPr id="14" name="TextBox 13">
            <a:extLst>
              <a:ext uri="{FF2B5EF4-FFF2-40B4-BE49-F238E27FC236}">
                <a16:creationId xmlns:a16="http://schemas.microsoft.com/office/drawing/2014/main" id="{F7C18702-D563-8846-9200-0FF535FF9B5D}"/>
              </a:ext>
            </a:extLst>
          </p:cNvPr>
          <p:cNvSpPr txBox="1"/>
          <p:nvPr/>
        </p:nvSpPr>
        <p:spPr>
          <a:xfrm>
            <a:off x="6284130" y="429561"/>
            <a:ext cx="2455450" cy="646331"/>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Naveen Krishna, CTO</a:t>
            </a:r>
          </a:p>
        </p:txBody>
      </p:sp>
      <p:grpSp>
        <p:nvGrpSpPr>
          <p:cNvPr id="40" name="Group 39">
            <a:extLst>
              <a:ext uri="{FF2B5EF4-FFF2-40B4-BE49-F238E27FC236}">
                <a16:creationId xmlns:a16="http://schemas.microsoft.com/office/drawing/2014/main" id="{222EBC63-0A0B-A54F-A294-F33AD2364A9F}"/>
              </a:ext>
            </a:extLst>
          </p:cNvPr>
          <p:cNvGrpSpPr/>
          <p:nvPr/>
        </p:nvGrpSpPr>
        <p:grpSpPr>
          <a:xfrm>
            <a:off x="316970" y="4158320"/>
            <a:ext cx="2299884" cy="1280242"/>
            <a:chOff x="2969063" y="1601898"/>
            <a:chExt cx="2455450" cy="1143311"/>
          </a:xfrm>
        </p:grpSpPr>
        <p:pic>
          <p:nvPicPr>
            <p:cNvPr id="8" name="Graphic 7" descr="Female Profile">
              <a:extLst>
                <a:ext uri="{FF2B5EF4-FFF2-40B4-BE49-F238E27FC236}">
                  <a16:creationId xmlns:a16="http://schemas.microsoft.com/office/drawing/2014/main" id="{FFE2F24C-799A-8F46-932B-1E1FCE88FB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739588" y="1601898"/>
              <a:ext cx="914400" cy="914400"/>
            </a:xfrm>
            <a:prstGeom prst="rect">
              <a:avLst/>
            </a:prstGeom>
          </p:spPr>
        </p:pic>
        <p:sp>
          <p:nvSpPr>
            <p:cNvPr id="16" name="TextBox 15">
              <a:extLst>
                <a:ext uri="{FF2B5EF4-FFF2-40B4-BE49-F238E27FC236}">
                  <a16:creationId xmlns:a16="http://schemas.microsoft.com/office/drawing/2014/main" id="{9201DF5F-1DAB-0247-897A-75F004BF8A79}"/>
                </a:ext>
              </a:extLst>
            </p:cNvPr>
            <p:cNvSpPr txBox="1"/>
            <p:nvPr/>
          </p:nvSpPr>
          <p:spPr>
            <a:xfrm>
              <a:off x="2969063" y="2375877"/>
              <a:ext cx="2455450" cy="369332"/>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VP</a:t>
              </a:r>
              <a:r>
                <a:rPr lang="en-US" b="1" dirty="0">
                  <a:solidFill>
                    <a:schemeClr val="tx2">
                      <a:lumMod val="60000"/>
                      <a:lumOff val="40000"/>
                    </a:schemeClr>
                  </a:solidFill>
                  <a:latin typeface="Segoe Print" panose="02000800000000000000" pitchFamily="2" charset="0"/>
                </a:rPr>
                <a:t> </a:t>
              </a:r>
              <a:r>
                <a:rPr lang="en-US" sz="1400" b="1" dirty="0">
                  <a:solidFill>
                    <a:schemeClr val="tx2">
                      <a:lumMod val="60000"/>
                      <a:lumOff val="40000"/>
                    </a:schemeClr>
                  </a:solidFill>
                  <a:latin typeface="Segoe Print" panose="02000800000000000000" pitchFamily="2" charset="0"/>
                </a:rPr>
                <a:t>Product</a:t>
              </a:r>
            </a:p>
          </p:txBody>
        </p:sp>
      </p:grpSp>
      <p:grpSp>
        <p:nvGrpSpPr>
          <p:cNvPr id="7" name="Group 6">
            <a:extLst>
              <a:ext uri="{FF2B5EF4-FFF2-40B4-BE49-F238E27FC236}">
                <a16:creationId xmlns:a16="http://schemas.microsoft.com/office/drawing/2014/main" id="{AF32E840-A960-C04F-84A3-552101A09B3E}"/>
              </a:ext>
            </a:extLst>
          </p:cNvPr>
          <p:cNvGrpSpPr/>
          <p:nvPr/>
        </p:nvGrpSpPr>
        <p:grpSpPr>
          <a:xfrm>
            <a:off x="2891908" y="1631224"/>
            <a:ext cx="2455450" cy="1099066"/>
            <a:chOff x="2891908" y="1631224"/>
            <a:chExt cx="2455450" cy="1099066"/>
          </a:xfrm>
        </p:grpSpPr>
        <p:pic>
          <p:nvPicPr>
            <p:cNvPr id="6" name="Graphic 5" descr="School girl">
              <a:extLst>
                <a:ext uri="{FF2B5EF4-FFF2-40B4-BE49-F238E27FC236}">
                  <a16:creationId xmlns:a16="http://schemas.microsoft.com/office/drawing/2014/main" id="{24705B9E-CC0D-E84D-9111-B12441EA7570}"/>
                </a:ext>
              </a:extLst>
            </p:cNvPr>
            <p:cNvPicPr>
              <a:picLocks noChangeAspect="1"/>
            </p:cNvPicPr>
            <p:nvPr/>
          </p:nvPicPr>
          <p:blipFill>
            <a:blip r:embed="rId8">
              <a:alphaModFix amt="56000"/>
              <a:extLst>
                <a:ext uri="{96DAC541-7B7A-43D3-8B79-37D633B846F1}">
                  <asvg:svgBlip xmlns:asvg="http://schemas.microsoft.com/office/drawing/2016/SVG/main" r:embed="rId9"/>
                </a:ext>
              </a:extLst>
            </a:blip>
            <a:stretch>
              <a:fillRect/>
            </a:stretch>
          </p:blipFill>
          <p:spPr>
            <a:xfrm>
              <a:off x="3655823" y="1631224"/>
              <a:ext cx="1033897" cy="914400"/>
            </a:xfrm>
            <a:prstGeom prst="rect">
              <a:avLst/>
            </a:prstGeom>
          </p:spPr>
        </p:pic>
        <p:sp>
          <p:nvSpPr>
            <p:cNvPr id="17" name="TextBox 16">
              <a:extLst>
                <a:ext uri="{FF2B5EF4-FFF2-40B4-BE49-F238E27FC236}">
                  <a16:creationId xmlns:a16="http://schemas.microsoft.com/office/drawing/2014/main" id="{1D74ABE8-EEB1-C34D-A57E-7E536A90A38A}"/>
                </a:ext>
              </a:extLst>
            </p:cNvPr>
            <p:cNvSpPr txBox="1"/>
            <p:nvPr/>
          </p:nvSpPr>
          <p:spPr>
            <a:xfrm>
              <a:off x="2891908" y="2360958"/>
              <a:ext cx="2455450"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VP Customer Exp.</a:t>
              </a:r>
            </a:p>
          </p:txBody>
        </p:sp>
      </p:grpSp>
      <p:grpSp>
        <p:nvGrpSpPr>
          <p:cNvPr id="44" name="Group 43">
            <a:extLst>
              <a:ext uri="{FF2B5EF4-FFF2-40B4-BE49-F238E27FC236}">
                <a16:creationId xmlns:a16="http://schemas.microsoft.com/office/drawing/2014/main" id="{692DDF64-594D-6249-A01F-9A70A418E4D3}"/>
              </a:ext>
            </a:extLst>
          </p:cNvPr>
          <p:cNvGrpSpPr/>
          <p:nvPr/>
        </p:nvGrpSpPr>
        <p:grpSpPr>
          <a:xfrm>
            <a:off x="2784338" y="3496003"/>
            <a:ext cx="2455450" cy="1099066"/>
            <a:chOff x="8625048" y="1646143"/>
            <a:chExt cx="2455450" cy="1099066"/>
          </a:xfrm>
        </p:grpSpPr>
        <p:pic>
          <p:nvPicPr>
            <p:cNvPr id="12" name="Graphic 11" descr="Male profile">
              <a:extLst>
                <a:ext uri="{FF2B5EF4-FFF2-40B4-BE49-F238E27FC236}">
                  <a16:creationId xmlns:a16="http://schemas.microsoft.com/office/drawing/2014/main" id="{67D507B0-A827-CD40-B8C3-965F08CB89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35825" y="1646143"/>
              <a:ext cx="1033897" cy="914400"/>
            </a:xfrm>
            <a:prstGeom prst="rect">
              <a:avLst/>
            </a:prstGeom>
          </p:spPr>
        </p:pic>
        <p:sp>
          <p:nvSpPr>
            <p:cNvPr id="18" name="TextBox 17">
              <a:extLst>
                <a:ext uri="{FF2B5EF4-FFF2-40B4-BE49-F238E27FC236}">
                  <a16:creationId xmlns:a16="http://schemas.microsoft.com/office/drawing/2014/main" id="{7C5CD6D9-82B5-8641-BE57-24F80A20DCF1}"/>
                </a:ext>
              </a:extLst>
            </p:cNvPr>
            <p:cNvSpPr txBox="1"/>
            <p:nvPr/>
          </p:nvSpPr>
          <p:spPr>
            <a:xfrm>
              <a:off x="8625048" y="2375877"/>
              <a:ext cx="2455450"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VP Supply Chain</a:t>
              </a:r>
            </a:p>
          </p:txBody>
        </p:sp>
      </p:grpSp>
      <p:grpSp>
        <p:nvGrpSpPr>
          <p:cNvPr id="31" name="Group 30">
            <a:extLst>
              <a:ext uri="{FF2B5EF4-FFF2-40B4-BE49-F238E27FC236}">
                <a16:creationId xmlns:a16="http://schemas.microsoft.com/office/drawing/2014/main" id="{181C936C-DD01-A745-BC43-05FE032AF7DA}"/>
              </a:ext>
            </a:extLst>
          </p:cNvPr>
          <p:cNvGrpSpPr/>
          <p:nvPr/>
        </p:nvGrpSpPr>
        <p:grpSpPr>
          <a:xfrm>
            <a:off x="-43408" y="5211857"/>
            <a:ext cx="1915618" cy="1242894"/>
            <a:chOff x="1488524" y="2819791"/>
            <a:chExt cx="2526287" cy="1149698"/>
          </a:xfrm>
        </p:grpSpPr>
        <p:pic>
          <p:nvPicPr>
            <p:cNvPr id="19" name="Graphic 18" descr="Male profile">
              <a:extLst>
                <a:ext uri="{FF2B5EF4-FFF2-40B4-BE49-F238E27FC236}">
                  <a16:creationId xmlns:a16="http://schemas.microsoft.com/office/drawing/2014/main" id="{06237B1A-C914-3D4E-8F93-C4AC3DD0F5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70138" y="2819791"/>
              <a:ext cx="1033897" cy="914400"/>
            </a:xfrm>
            <a:prstGeom prst="rect">
              <a:avLst/>
            </a:prstGeom>
          </p:spPr>
        </p:pic>
        <p:sp>
          <p:nvSpPr>
            <p:cNvPr id="20" name="TextBox 19">
              <a:extLst>
                <a:ext uri="{FF2B5EF4-FFF2-40B4-BE49-F238E27FC236}">
                  <a16:creationId xmlns:a16="http://schemas.microsoft.com/office/drawing/2014/main" id="{668E7600-5314-B047-BA5F-6589B33C2766}"/>
                </a:ext>
              </a:extLst>
            </p:cNvPr>
            <p:cNvSpPr txBox="1"/>
            <p:nvPr/>
          </p:nvSpPr>
          <p:spPr>
            <a:xfrm>
              <a:off x="1488524" y="3600157"/>
              <a:ext cx="2526287"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VP IT Infrastructure</a:t>
              </a:r>
            </a:p>
          </p:txBody>
        </p:sp>
      </p:grpSp>
      <p:grpSp>
        <p:nvGrpSpPr>
          <p:cNvPr id="41" name="Group 40">
            <a:extLst>
              <a:ext uri="{FF2B5EF4-FFF2-40B4-BE49-F238E27FC236}">
                <a16:creationId xmlns:a16="http://schemas.microsoft.com/office/drawing/2014/main" id="{CD668610-6458-7B4E-B8D0-E410B2DFBE9A}"/>
              </a:ext>
            </a:extLst>
          </p:cNvPr>
          <p:cNvGrpSpPr/>
          <p:nvPr/>
        </p:nvGrpSpPr>
        <p:grpSpPr>
          <a:xfrm>
            <a:off x="10417449" y="4100587"/>
            <a:ext cx="1937203" cy="1523015"/>
            <a:chOff x="7136663" y="2864128"/>
            <a:chExt cx="2526287" cy="1376065"/>
          </a:xfrm>
        </p:grpSpPr>
        <p:pic>
          <p:nvPicPr>
            <p:cNvPr id="23" name="Graphic 22" descr="School girl">
              <a:extLst>
                <a:ext uri="{FF2B5EF4-FFF2-40B4-BE49-F238E27FC236}">
                  <a16:creationId xmlns:a16="http://schemas.microsoft.com/office/drawing/2014/main" id="{F05FED0B-6DF9-0243-81A6-B6C9510C3A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00579" y="2864128"/>
              <a:ext cx="1033897" cy="914400"/>
            </a:xfrm>
            <a:prstGeom prst="rect">
              <a:avLst/>
            </a:prstGeom>
          </p:spPr>
        </p:pic>
        <p:sp>
          <p:nvSpPr>
            <p:cNvPr id="24" name="TextBox 23">
              <a:extLst>
                <a:ext uri="{FF2B5EF4-FFF2-40B4-BE49-F238E27FC236}">
                  <a16:creationId xmlns:a16="http://schemas.microsoft.com/office/drawing/2014/main" id="{781A5206-1679-824E-8926-A5E33AB0B1CF}"/>
                </a:ext>
              </a:extLst>
            </p:cNvPr>
            <p:cNvSpPr txBox="1"/>
            <p:nvPr/>
          </p:nvSpPr>
          <p:spPr>
            <a:xfrm>
              <a:off x="7136663" y="3593862"/>
              <a:ext cx="2526287" cy="646331"/>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VP Data &amp; Analytics.</a:t>
              </a:r>
            </a:p>
          </p:txBody>
        </p:sp>
      </p:grpSp>
      <p:cxnSp>
        <p:nvCxnSpPr>
          <p:cNvPr id="26" name="Straight Connector 25">
            <a:extLst>
              <a:ext uri="{FF2B5EF4-FFF2-40B4-BE49-F238E27FC236}">
                <a16:creationId xmlns:a16="http://schemas.microsoft.com/office/drawing/2014/main" id="{39708F88-269A-F04C-BA57-1CECACD4FC8C}"/>
              </a:ext>
            </a:extLst>
          </p:cNvPr>
          <p:cNvCxnSpPr>
            <a:cxnSpLocks/>
          </p:cNvCxnSpPr>
          <p:nvPr/>
        </p:nvCxnSpPr>
        <p:spPr>
          <a:xfrm flipH="1">
            <a:off x="5292380" y="1273147"/>
            <a:ext cx="739301" cy="316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FBBE9A6-410E-BE4F-A1B1-444E75566A28}"/>
              </a:ext>
            </a:extLst>
          </p:cNvPr>
          <p:cNvCxnSpPr>
            <a:cxnSpLocks/>
          </p:cNvCxnSpPr>
          <p:nvPr/>
        </p:nvCxnSpPr>
        <p:spPr>
          <a:xfrm flipH="1" flipV="1">
            <a:off x="6031681" y="1275027"/>
            <a:ext cx="760208" cy="308458"/>
          </a:xfrm>
          <a:prstGeom prst="line">
            <a:avLst/>
          </a:prstGeom>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37B9204F-3F96-554B-9CE4-EC347F2BD82A}"/>
              </a:ext>
            </a:extLst>
          </p:cNvPr>
          <p:cNvSpPr/>
          <p:nvPr/>
        </p:nvSpPr>
        <p:spPr>
          <a:xfrm>
            <a:off x="2298816" y="6055480"/>
            <a:ext cx="9285903" cy="399271"/>
          </a:xfrm>
          <a:prstGeom prst="roundRect">
            <a:avLst/>
          </a:prstGeom>
          <a:solidFill>
            <a:schemeClr val="accent1">
              <a:alpha val="56000"/>
            </a:schemeClr>
          </a:solidFill>
          <a:effectLst>
            <a:outerShdw blurRad="50800" dist="50800" dir="5400000" algn="ctr" rotWithShape="0">
              <a:schemeClr val="bg2">
                <a:lumMod val="90000"/>
                <a:alpha val="99000"/>
              </a:schemeClr>
            </a:outerShdw>
          </a:effectLst>
          <a:scene3d>
            <a:camera prst="orthographicFront"/>
            <a:lightRig rig="threeP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5448C4C7-6C87-724D-A0EA-72CF7D23C723}"/>
              </a:ext>
            </a:extLst>
          </p:cNvPr>
          <p:cNvSpPr txBox="1"/>
          <p:nvPr/>
        </p:nvSpPr>
        <p:spPr>
          <a:xfrm>
            <a:off x="4886766" y="6070448"/>
            <a:ext cx="3682808"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Legacy Systems/Application</a:t>
            </a:r>
          </a:p>
        </p:txBody>
      </p:sp>
      <p:sp>
        <p:nvSpPr>
          <p:cNvPr id="36" name="Rounded Rectangle 35">
            <a:extLst>
              <a:ext uri="{FF2B5EF4-FFF2-40B4-BE49-F238E27FC236}">
                <a16:creationId xmlns:a16="http://schemas.microsoft.com/office/drawing/2014/main" id="{4330C4D4-0E15-494F-BCA5-3F5CD48D19F9}"/>
              </a:ext>
            </a:extLst>
          </p:cNvPr>
          <p:cNvSpPr/>
          <p:nvPr/>
        </p:nvSpPr>
        <p:spPr>
          <a:xfrm>
            <a:off x="2296886" y="5560278"/>
            <a:ext cx="9325155" cy="314155"/>
          </a:xfrm>
          <a:prstGeom prst="roundRect">
            <a:avLst/>
          </a:prstGeom>
          <a:solidFill>
            <a:schemeClr val="accent1">
              <a:lumMod val="20000"/>
              <a:lumOff val="80000"/>
              <a:alpha val="64000"/>
            </a:schemeClr>
          </a:solidFill>
          <a:effectLst>
            <a:glow rad="139700">
              <a:schemeClr val="accent5">
                <a:satMod val="175000"/>
                <a:alpha val="40000"/>
              </a:schemeClr>
            </a:glow>
            <a:reflection endPos="65000" dist="50800" dir="5400000" sy="-100000" algn="bl" rotWithShape="0"/>
          </a:effectLst>
          <a:scene3d>
            <a:camera prst="orthographicFront">
              <a:rot lat="0" lon="600000" rev="0"/>
            </a:camera>
            <a:lightRig rig="freezing" dir="t">
              <a:rot lat="0" lon="0" rev="0"/>
            </a:lightRig>
          </a:scene3d>
          <a:sp3d z="228600" contourW="12700">
            <a:bevelT w="165100" prst="coolSlant"/>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E192DDF3-D521-A647-A52D-99D726164DE7}"/>
              </a:ext>
            </a:extLst>
          </p:cNvPr>
          <p:cNvSpPr txBox="1"/>
          <p:nvPr/>
        </p:nvSpPr>
        <p:spPr>
          <a:xfrm>
            <a:off x="4724899" y="5546993"/>
            <a:ext cx="3971060" cy="369332"/>
          </a:xfrm>
          <a:prstGeom prst="rect">
            <a:avLst/>
          </a:prstGeom>
          <a:noFill/>
        </p:spPr>
        <p:txBody>
          <a:bodyPr wrap="square" rtlCol="0">
            <a:spAutoFit/>
          </a:bodyPr>
          <a:lstStyle/>
          <a:p>
            <a:pPr algn="ctr"/>
            <a:r>
              <a:rPr lang="en-US" dirty="0">
                <a:solidFill>
                  <a:schemeClr val="tx2"/>
                </a:solidFill>
                <a:latin typeface="Segoe Print" panose="02000800000000000000" pitchFamily="2" charset="0"/>
              </a:rPr>
              <a:t>Customer Experience Platform</a:t>
            </a:r>
          </a:p>
        </p:txBody>
      </p:sp>
      <p:grpSp>
        <p:nvGrpSpPr>
          <p:cNvPr id="42" name="Group 41">
            <a:extLst>
              <a:ext uri="{FF2B5EF4-FFF2-40B4-BE49-F238E27FC236}">
                <a16:creationId xmlns:a16="http://schemas.microsoft.com/office/drawing/2014/main" id="{1496B162-54C3-684E-B2AF-B94E939A29E8}"/>
              </a:ext>
            </a:extLst>
          </p:cNvPr>
          <p:cNvGrpSpPr/>
          <p:nvPr/>
        </p:nvGrpSpPr>
        <p:grpSpPr>
          <a:xfrm>
            <a:off x="-92225" y="1182901"/>
            <a:ext cx="2455450" cy="1037511"/>
            <a:chOff x="170945" y="1646143"/>
            <a:chExt cx="2455450" cy="1037511"/>
          </a:xfrm>
        </p:grpSpPr>
        <p:pic>
          <p:nvPicPr>
            <p:cNvPr id="11" name="Graphic 10" descr="Male profile">
              <a:extLst>
                <a:ext uri="{FF2B5EF4-FFF2-40B4-BE49-F238E27FC236}">
                  <a16:creationId xmlns:a16="http://schemas.microsoft.com/office/drawing/2014/main" id="{54C4F0E1-F72A-8544-81A4-3D568D28D8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1721" y="1646143"/>
              <a:ext cx="1033897" cy="914400"/>
            </a:xfrm>
            <a:prstGeom prst="rect">
              <a:avLst/>
            </a:prstGeom>
          </p:spPr>
        </p:pic>
        <p:sp>
          <p:nvSpPr>
            <p:cNvPr id="15" name="TextBox 14">
              <a:extLst>
                <a:ext uri="{FF2B5EF4-FFF2-40B4-BE49-F238E27FC236}">
                  <a16:creationId xmlns:a16="http://schemas.microsoft.com/office/drawing/2014/main" id="{813422C3-6FBD-1647-883C-B76C543657B8}"/>
                </a:ext>
              </a:extLst>
            </p:cNvPr>
            <p:cNvSpPr txBox="1"/>
            <p:nvPr/>
          </p:nvSpPr>
          <p:spPr>
            <a:xfrm>
              <a:off x="170945" y="2375877"/>
              <a:ext cx="2455450" cy="307777"/>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VP IT Operation</a:t>
              </a:r>
            </a:p>
          </p:txBody>
        </p:sp>
      </p:grpSp>
      <p:grpSp>
        <p:nvGrpSpPr>
          <p:cNvPr id="5" name="Group 4">
            <a:extLst>
              <a:ext uri="{FF2B5EF4-FFF2-40B4-BE49-F238E27FC236}">
                <a16:creationId xmlns:a16="http://schemas.microsoft.com/office/drawing/2014/main" id="{D4367A08-98B9-054F-A321-5AC574EB6F8F}"/>
              </a:ext>
            </a:extLst>
          </p:cNvPr>
          <p:cNvGrpSpPr/>
          <p:nvPr/>
        </p:nvGrpSpPr>
        <p:grpSpPr>
          <a:xfrm>
            <a:off x="8016305" y="1658366"/>
            <a:ext cx="2455450" cy="1099066"/>
            <a:chOff x="7975665" y="1658366"/>
            <a:chExt cx="2455450" cy="1099066"/>
          </a:xfrm>
        </p:grpSpPr>
        <p:pic>
          <p:nvPicPr>
            <p:cNvPr id="47" name="Graphic 46" descr="School girl">
              <a:extLst>
                <a:ext uri="{FF2B5EF4-FFF2-40B4-BE49-F238E27FC236}">
                  <a16:creationId xmlns:a16="http://schemas.microsoft.com/office/drawing/2014/main" id="{2DDF2EAF-5E28-4A4A-990D-D3A1DC1382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39580" y="1658366"/>
              <a:ext cx="1033897" cy="914400"/>
            </a:xfrm>
            <a:prstGeom prst="rect">
              <a:avLst/>
            </a:prstGeom>
          </p:spPr>
        </p:pic>
        <p:sp>
          <p:nvSpPr>
            <p:cNvPr id="50" name="TextBox 49">
              <a:extLst>
                <a:ext uri="{FF2B5EF4-FFF2-40B4-BE49-F238E27FC236}">
                  <a16:creationId xmlns:a16="http://schemas.microsoft.com/office/drawing/2014/main" id="{DA2AD342-9745-144C-A32F-8CD32BA3AEEA}"/>
                </a:ext>
              </a:extLst>
            </p:cNvPr>
            <p:cNvSpPr txBox="1"/>
            <p:nvPr/>
          </p:nvSpPr>
          <p:spPr>
            <a:xfrm>
              <a:off x="7975665" y="2388100"/>
              <a:ext cx="2455450"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VP Digital Design</a:t>
              </a:r>
            </a:p>
          </p:txBody>
        </p:sp>
      </p:grpSp>
      <p:sp>
        <p:nvSpPr>
          <p:cNvPr id="51" name="TextBox 50">
            <a:extLst>
              <a:ext uri="{FF2B5EF4-FFF2-40B4-BE49-F238E27FC236}">
                <a16:creationId xmlns:a16="http://schemas.microsoft.com/office/drawing/2014/main" id="{A8AB0099-7B1A-E74F-A6B7-E84909A08324}"/>
              </a:ext>
            </a:extLst>
          </p:cNvPr>
          <p:cNvSpPr txBox="1"/>
          <p:nvPr/>
        </p:nvSpPr>
        <p:spPr>
          <a:xfrm>
            <a:off x="746773" y="2612962"/>
            <a:ext cx="2455450" cy="1600438"/>
          </a:xfrm>
          <a:prstGeom prst="rect">
            <a:avLst/>
          </a:prstGeom>
          <a:noFill/>
        </p:spPr>
        <p:txBody>
          <a:bodyPr wrap="square" rtlCol="0">
            <a:spAutoFit/>
          </a:bodyPr>
          <a:lstStyle/>
          <a:p>
            <a:pPr algn="ctr"/>
            <a:r>
              <a:rPr lang="en-US" sz="1400" b="1" dirty="0">
                <a:solidFill>
                  <a:schemeClr val="tx2">
                    <a:lumMod val="60000"/>
                    <a:lumOff val="40000"/>
                  </a:schemeClr>
                </a:solidFill>
                <a:latin typeface="Segoe Print" panose="02000800000000000000" pitchFamily="2" charset="0"/>
              </a:rPr>
              <a:t>DevOps</a:t>
            </a:r>
          </a:p>
          <a:p>
            <a:pPr algn="ctr"/>
            <a:r>
              <a:rPr lang="en-US" sz="1400" b="1" dirty="0">
                <a:solidFill>
                  <a:schemeClr val="tx2">
                    <a:lumMod val="60000"/>
                    <a:lumOff val="40000"/>
                  </a:schemeClr>
                </a:solidFill>
                <a:latin typeface="Segoe Print" panose="02000800000000000000" pitchFamily="2" charset="0"/>
              </a:rPr>
              <a:t>Developers</a:t>
            </a:r>
          </a:p>
          <a:p>
            <a:pPr algn="ctr"/>
            <a:r>
              <a:rPr lang="en-US" sz="1400" b="1" dirty="0">
                <a:solidFill>
                  <a:schemeClr val="tx2">
                    <a:lumMod val="60000"/>
                    <a:lumOff val="40000"/>
                  </a:schemeClr>
                </a:solidFill>
                <a:latin typeface="Segoe Print" panose="02000800000000000000" pitchFamily="2" charset="0"/>
              </a:rPr>
              <a:t>PM</a:t>
            </a:r>
          </a:p>
          <a:p>
            <a:pPr algn="ctr"/>
            <a:r>
              <a:rPr lang="en-US" sz="1400" b="1" dirty="0">
                <a:solidFill>
                  <a:schemeClr val="tx2">
                    <a:lumMod val="60000"/>
                    <a:lumOff val="40000"/>
                  </a:schemeClr>
                </a:solidFill>
                <a:latin typeface="Segoe Print" panose="02000800000000000000" pitchFamily="2" charset="0"/>
              </a:rPr>
              <a:t>Architects</a:t>
            </a:r>
          </a:p>
          <a:p>
            <a:pPr algn="ctr"/>
            <a:r>
              <a:rPr lang="en-US" sz="1400" b="1" dirty="0">
                <a:solidFill>
                  <a:schemeClr val="tx2">
                    <a:lumMod val="60000"/>
                    <a:lumOff val="40000"/>
                  </a:schemeClr>
                </a:solidFill>
                <a:latin typeface="Segoe Print" panose="02000800000000000000" pitchFamily="2" charset="0"/>
              </a:rPr>
              <a:t>QA</a:t>
            </a:r>
          </a:p>
          <a:p>
            <a:pPr algn="ctr"/>
            <a:r>
              <a:rPr lang="en-US" sz="1400" b="1" dirty="0">
                <a:solidFill>
                  <a:schemeClr val="tx2">
                    <a:lumMod val="60000"/>
                    <a:lumOff val="40000"/>
                  </a:schemeClr>
                </a:solidFill>
                <a:latin typeface="Segoe Print" panose="02000800000000000000" pitchFamily="2" charset="0"/>
              </a:rPr>
              <a:t>Implementation</a:t>
            </a:r>
          </a:p>
          <a:p>
            <a:pPr algn="ctr"/>
            <a:r>
              <a:rPr lang="en-US" sz="1400" b="1" dirty="0">
                <a:solidFill>
                  <a:schemeClr val="tx2">
                    <a:lumMod val="60000"/>
                    <a:lumOff val="40000"/>
                  </a:schemeClr>
                </a:solidFill>
                <a:latin typeface="Segoe Print" panose="02000800000000000000" pitchFamily="2" charset="0"/>
              </a:rPr>
              <a:t>Deployment</a:t>
            </a:r>
          </a:p>
        </p:txBody>
      </p:sp>
      <p:grpSp>
        <p:nvGrpSpPr>
          <p:cNvPr id="43" name="Group 42">
            <a:extLst>
              <a:ext uri="{FF2B5EF4-FFF2-40B4-BE49-F238E27FC236}">
                <a16:creationId xmlns:a16="http://schemas.microsoft.com/office/drawing/2014/main" id="{5CD2A180-F0E1-F843-8B7C-2D045D8B17C5}"/>
              </a:ext>
            </a:extLst>
          </p:cNvPr>
          <p:cNvGrpSpPr/>
          <p:nvPr/>
        </p:nvGrpSpPr>
        <p:grpSpPr>
          <a:xfrm>
            <a:off x="9773477" y="2465116"/>
            <a:ext cx="2526287" cy="1175070"/>
            <a:chOff x="4134890" y="2797531"/>
            <a:chExt cx="2526287" cy="1175070"/>
          </a:xfrm>
        </p:grpSpPr>
        <p:pic>
          <p:nvPicPr>
            <p:cNvPr id="21" name="Graphic 20" descr="Male profile">
              <a:extLst>
                <a:ext uri="{FF2B5EF4-FFF2-40B4-BE49-F238E27FC236}">
                  <a16:creationId xmlns:a16="http://schemas.microsoft.com/office/drawing/2014/main" id="{54994BDD-63CB-3A42-985F-7BEB8677F25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97784" y="2797531"/>
              <a:ext cx="1033897" cy="914400"/>
            </a:xfrm>
            <a:prstGeom prst="rect">
              <a:avLst/>
            </a:prstGeom>
          </p:spPr>
        </p:pic>
        <p:sp>
          <p:nvSpPr>
            <p:cNvPr id="22" name="TextBox 21">
              <a:extLst>
                <a:ext uri="{FF2B5EF4-FFF2-40B4-BE49-F238E27FC236}">
                  <a16:creationId xmlns:a16="http://schemas.microsoft.com/office/drawing/2014/main" id="{F9CE36AD-EBA3-344A-89C9-363C0B71A94F}"/>
                </a:ext>
              </a:extLst>
            </p:cNvPr>
            <p:cNvSpPr txBox="1"/>
            <p:nvPr/>
          </p:nvSpPr>
          <p:spPr>
            <a:xfrm>
              <a:off x="4134890" y="3603269"/>
              <a:ext cx="2526287" cy="369332"/>
            </a:xfrm>
            <a:prstGeom prst="rect">
              <a:avLst/>
            </a:prstGeom>
            <a:noFill/>
          </p:spPr>
          <p:txBody>
            <a:bodyPr wrap="square" rtlCol="0">
              <a:spAutoFit/>
            </a:bodyPr>
            <a:lstStyle/>
            <a:p>
              <a:pPr algn="ctr"/>
              <a:r>
                <a:rPr lang="en-US" b="1" dirty="0">
                  <a:solidFill>
                    <a:schemeClr val="tx2">
                      <a:lumMod val="60000"/>
                      <a:lumOff val="40000"/>
                    </a:schemeClr>
                  </a:solidFill>
                  <a:latin typeface="Segoe Print" panose="02000800000000000000" pitchFamily="2" charset="0"/>
                </a:rPr>
                <a:t>VP Marketing</a:t>
              </a:r>
            </a:p>
          </p:txBody>
        </p:sp>
      </p:grpSp>
      <p:sp>
        <p:nvSpPr>
          <p:cNvPr id="49" name="Rectangle 48">
            <a:extLst>
              <a:ext uri="{FF2B5EF4-FFF2-40B4-BE49-F238E27FC236}">
                <a16:creationId xmlns:a16="http://schemas.microsoft.com/office/drawing/2014/main" id="{0EE90B9D-473C-244B-A45E-7C9D9CDA52BA}"/>
              </a:ext>
            </a:extLst>
          </p:cNvPr>
          <p:cNvSpPr/>
          <p:nvPr/>
        </p:nvSpPr>
        <p:spPr>
          <a:xfrm>
            <a:off x="3003346" y="2776073"/>
            <a:ext cx="8911390" cy="807421"/>
          </a:xfrm>
          <a:prstGeom prst="rect">
            <a:avLst/>
          </a:prstGeom>
          <a:solidFill>
            <a:srgbClr val="FF0000">
              <a:alpha val="29000"/>
            </a:srgbClr>
          </a:solidFill>
          <a:ln>
            <a:solidFill>
              <a:schemeClr val="accent1">
                <a:shade val="50000"/>
              </a:schemeClr>
            </a:solidFill>
          </a:ln>
          <a:effectLst>
            <a:glow>
              <a:schemeClr val="accent1">
                <a:alpha val="84000"/>
              </a:scheme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B0DE7B5C-1D44-0742-BC98-EFD67E5D46F0}"/>
              </a:ext>
            </a:extLst>
          </p:cNvPr>
          <p:cNvPicPr>
            <a:picLocks noChangeAspect="1"/>
          </p:cNvPicPr>
          <p:nvPr/>
        </p:nvPicPr>
        <p:blipFill>
          <a:blip r:embed="rId12">
            <a:alphaModFix amt="5000"/>
          </a:blip>
          <a:stretch>
            <a:fillRect/>
          </a:stretch>
        </p:blipFill>
        <p:spPr>
          <a:xfrm>
            <a:off x="2686648" y="370933"/>
            <a:ext cx="6096000" cy="5717820"/>
          </a:xfrm>
          <a:prstGeom prst="rect">
            <a:avLst/>
          </a:prstGeom>
        </p:spPr>
      </p:pic>
    </p:spTree>
    <p:extLst>
      <p:ext uri="{BB962C8B-B14F-4D97-AF65-F5344CB8AC3E}">
        <p14:creationId xmlns:p14="http://schemas.microsoft.com/office/powerpoint/2010/main" val="18189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2EBE71-EDBA-413C-B6C4-7969CD4AD845}"/>
              </a:ext>
            </a:extLst>
          </p:cNvPr>
          <p:cNvSpPr/>
          <p:nvPr/>
        </p:nvSpPr>
        <p:spPr>
          <a:xfrm>
            <a:off x="373783" y="1187711"/>
            <a:ext cx="11007579" cy="954107"/>
          </a:xfrm>
          <a:prstGeom prst="rect">
            <a:avLst/>
          </a:prstGeom>
        </p:spPr>
        <p:txBody>
          <a:bodyPr wrap="square">
            <a:spAutoFit/>
          </a:bodyPr>
          <a:lstStyle/>
          <a:p>
            <a:pPr lvl="0">
              <a:spcBef>
                <a:spcPts val="1000"/>
              </a:spcBef>
              <a:buClr>
                <a:srgbClr val="4A66AC"/>
              </a:buClr>
            </a:pPr>
            <a:r>
              <a:rPr lang="en-US" sz="1400" dirty="0">
                <a:solidFill>
                  <a:schemeClr val="tx2"/>
                </a:solidFill>
                <a:latin typeface="Segoe Print" panose="02000600000000000000" pitchFamily="2" charset="0"/>
              </a:rPr>
              <a:t>Technology and changes to consumer behavior, particularly among younger consumers, are disrupting the retail industry. According to the Financial Times, Amazon is poised to overtake Macy's as the biggest US seller of apparel (a major category for department stores), Department stores also face competition from other digital retail platforms, such as Stitch-Fix, eBay, </a:t>
            </a:r>
            <a:r>
              <a:rPr lang="en-US" sz="1400" dirty="0" err="1">
                <a:solidFill>
                  <a:schemeClr val="tx2"/>
                </a:solidFill>
                <a:latin typeface="Segoe Print" panose="02000600000000000000" pitchFamily="2" charset="0"/>
              </a:rPr>
              <a:t>etsy</a:t>
            </a:r>
            <a:r>
              <a:rPr lang="en-US" sz="1400" dirty="0">
                <a:solidFill>
                  <a:schemeClr val="tx2"/>
                </a:solidFill>
                <a:latin typeface="Segoe Print" panose="02000600000000000000" pitchFamily="2" charset="0"/>
              </a:rPr>
              <a:t>, Zulily and Wayfair. </a:t>
            </a:r>
          </a:p>
        </p:txBody>
      </p:sp>
      <p:sp>
        <p:nvSpPr>
          <p:cNvPr id="8" name="Rectangle 7">
            <a:extLst>
              <a:ext uri="{FF2B5EF4-FFF2-40B4-BE49-F238E27FC236}">
                <a16:creationId xmlns:a16="http://schemas.microsoft.com/office/drawing/2014/main" id="{0998EBC0-59B5-4284-8184-FD50A00AC4B6}"/>
              </a:ext>
            </a:extLst>
          </p:cNvPr>
          <p:cNvSpPr/>
          <p:nvPr/>
        </p:nvSpPr>
        <p:spPr>
          <a:xfrm>
            <a:off x="497575" y="541380"/>
            <a:ext cx="3887603"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rPr>
              <a:t>Clicks Vs. Bricks</a:t>
            </a:r>
            <a:endParaRPr lang="en-US" sz="3600" b="1" dirty="0">
              <a:solidFill>
                <a:schemeClr val="tx2"/>
              </a:solidFill>
              <a:latin typeface="Segoe Print" panose="02000600000000000000" pitchFamily="2" charset="0"/>
              <a:ea typeface="+mj-ea"/>
              <a:cs typeface="+mj-cs"/>
            </a:endParaRPr>
          </a:p>
        </p:txBody>
      </p:sp>
      <p:pic>
        <p:nvPicPr>
          <p:cNvPr id="2" name="Picture 1">
            <a:extLst>
              <a:ext uri="{FF2B5EF4-FFF2-40B4-BE49-F238E27FC236}">
                <a16:creationId xmlns:a16="http://schemas.microsoft.com/office/drawing/2014/main" id="{5FDB8AAC-B897-431F-A767-349D1911B847}"/>
              </a:ext>
            </a:extLst>
          </p:cNvPr>
          <p:cNvPicPr>
            <a:picLocks noChangeAspect="1"/>
          </p:cNvPicPr>
          <p:nvPr/>
        </p:nvPicPr>
        <p:blipFill>
          <a:blip r:embed="rId2"/>
          <a:stretch>
            <a:fillRect/>
          </a:stretch>
        </p:blipFill>
        <p:spPr>
          <a:xfrm>
            <a:off x="235817" y="2283568"/>
            <a:ext cx="11582400" cy="3886200"/>
          </a:xfrm>
          <a:prstGeom prst="rect">
            <a:avLst/>
          </a:prstGeom>
        </p:spPr>
      </p:pic>
      <p:sp>
        <p:nvSpPr>
          <p:cNvPr id="4" name="TextBox 3">
            <a:extLst>
              <a:ext uri="{FF2B5EF4-FFF2-40B4-BE49-F238E27FC236}">
                <a16:creationId xmlns:a16="http://schemas.microsoft.com/office/drawing/2014/main" id="{AC82168B-3F0C-4424-B95D-FD5A3600630C}"/>
              </a:ext>
            </a:extLst>
          </p:cNvPr>
          <p:cNvSpPr txBox="1"/>
          <p:nvPr/>
        </p:nvSpPr>
        <p:spPr>
          <a:xfrm>
            <a:off x="710119" y="3244334"/>
            <a:ext cx="262647" cy="369332"/>
          </a:xfrm>
          <a:prstGeom prst="rect">
            <a:avLst/>
          </a:prstGeom>
          <a:noFill/>
        </p:spPr>
        <p:txBody>
          <a:bodyPr wrap="square" rtlCol="0">
            <a:spAutoFit/>
          </a:bodyPr>
          <a:lstStyle/>
          <a:p>
            <a:r>
              <a:rPr lang="en-US" dirty="0"/>
              <a:t>-</a:t>
            </a:r>
          </a:p>
        </p:txBody>
      </p:sp>
      <p:sp>
        <p:nvSpPr>
          <p:cNvPr id="16" name="TextBox 15">
            <a:extLst>
              <a:ext uri="{FF2B5EF4-FFF2-40B4-BE49-F238E27FC236}">
                <a16:creationId xmlns:a16="http://schemas.microsoft.com/office/drawing/2014/main" id="{6606D137-FF9D-4BB7-8C42-17DC53A733C5}"/>
              </a:ext>
            </a:extLst>
          </p:cNvPr>
          <p:cNvSpPr txBox="1"/>
          <p:nvPr/>
        </p:nvSpPr>
        <p:spPr>
          <a:xfrm>
            <a:off x="731195" y="3672571"/>
            <a:ext cx="262647"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379906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B08E5-52B4-A24C-AF32-F45D0140A86A}"/>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2" name="Rectangle 1">
            <a:extLst>
              <a:ext uri="{FF2B5EF4-FFF2-40B4-BE49-F238E27FC236}">
                <a16:creationId xmlns:a16="http://schemas.microsoft.com/office/drawing/2014/main" id="{3EBFE3F0-E473-E140-8B84-D9B6D3CB91C7}"/>
              </a:ext>
            </a:extLst>
          </p:cNvPr>
          <p:cNvSpPr/>
          <p:nvPr/>
        </p:nvSpPr>
        <p:spPr>
          <a:xfrm>
            <a:off x="1750927" y="2967335"/>
            <a:ext cx="8690199"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Segoe Print" panose="02000800000000000000" pitchFamily="2" charset="0"/>
              </a:rPr>
              <a:t>What’s in it for Macy’s ?</a:t>
            </a:r>
            <a:endParaRPr lang="en-US" sz="5400" b="0" cap="none" spc="0" dirty="0">
              <a:ln w="0"/>
              <a:solidFill>
                <a:schemeClr val="accent1"/>
              </a:solidFill>
              <a:effectLst>
                <a:outerShdw blurRad="38100" dist="25400" dir="5400000" algn="ctr" rotWithShape="0">
                  <a:srgbClr val="6E747A">
                    <a:alpha val="43000"/>
                  </a:srgbClr>
                </a:outerShdw>
              </a:effectLst>
              <a:latin typeface="Segoe Print" panose="02000800000000000000" pitchFamily="2" charset="0"/>
            </a:endParaRPr>
          </a:p>
        </p:txBody>
      </p:sp>
    </p:spTree>
    <p:extLst>
      <p:ext uri="{BB962C8B-B14F-4D97-AF65-F5344CB8AC3E}">
        <p14:creationId xmlns:p14="http://schemas.microsoft.com/office/powerpoint/2010/main" val="3481755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88DA2E6-6F7F-7C48-B213-EA3E7D69CE38}"/>
              </a:ext>
            </a:extLst>
          </p:cNvPr>
          <p:cNvPicPr>
            <a:picLocks noChangeAspect="1"/>
          </p:cNvPicPr>
          <p:nvPr/>
        </p:nvPicPr>
        <p:blipFill>
          <a:blip r:embed="rId2">
            <a:alphaModFix amt="5000"/>
          </a:blip>
          <a:stretch>
            <a:fillRect/>
          </a:stretch>
        </p:blipFill>
        <p:spPr>
          <a:xfrm>
            <a:off x="2686648" y="370933"/>
            <a:ext cx="6096000" cy="5717820"/>
          </a:xfrm>
          <a:prstGeom prst="rect">
            <a:avLst/>
          </a:prstGeom>
          <a:noFill/>
        </p:spPr>
      </p:pic>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sp>
        <p:nvSpPr>
          <p:cNvPr id="76" name="TextBox 75">
            <a:extLst>
              <a:ext uri="{FF2B5EF4-FFF2-40B4-BE49-F238E27FC236}">
                <a16:creationId xmlns:a16="http://schemas.microsoft.com/office/drawing/2014/main" id="{D4B624CF-26D6-B145-9ABD-A962F8CB5CD0}"/>
              </a:ext>
            </a:extLst>
          </p:cNvPr>
          <p:cNvSpPr txBox="1"/>
          <p:nvPr/>
        </p:nvSpPr>
        <p:spPr>
          <a:xfrm>
            <a:off x="95842" y="149885"/>
            <a:ext cx="6860770"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W-I-I-F-Macy’s?</a:t>
            </a:r>
          </a:p>
        </p:txBody>
      </p:sp>
      <p:grpSp>
        <p:nvGrpSpPr>
          <p:cNvPr id="8" name="Group 7">
            <a:extLst>
              <a:ext uri="{FF2B5EF4-FFF2-40B4-BE49-F238E27FC236}">
                <a16:creationId xmlns:a16="http://schemas.microsoft.com/office/drawing/2014/main" id="{4AAFE163-B2DD-1842-A733-9D5278383611}"/>
              </a:ext>
            </a:extLst>
          </p:cNvPr>
          <p:cNvGrpSpPr/>
          <p:nvPr/>
        </p:nvGrpSpPr>
        <p:grpSpPr>
          <a:xfrm>
            <a:off x="68239" y="5910626"/>
            <a:ext cx="11835893" cy="276999"/>
            <a:chOff x="2635827" y="4104775"/>
            <a:chExt cx="3131381" cy="496618"/>
          </a:xfrm>
        </p:grpSpPr>
        <p:sp>
          <p:nvSpPr>
            <p:cNvPr id="13" name="Terminator 12">
              <a:extLst>
                <a:ext uri="{FF2B5EF4-FFF2-40B4-BE49-F238E27FC236}">
                  <a16:creationId xmlns:a16="http://schemas.microsoft.com/office/drawing/2014/main" id="{B3691F6F-F9A4-AC4B-B3CA-CE1F0B9ADF71}"/>
                </a:ext>
              </a:extLst>
            </p:cNvPr>
            <p:cNvSpPr/>
            <p:nvPr/>
          </p:nvSpPr>
          <p:spPr>
            <a:xfrm>
              <a:off x="2635827" y="4155588"/>
              <a:ext cx="3070866" cy="379450"/>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14" name="TextBox 13">
              <a:extLst>
                <a:ext uri="{FF2B5EF4-FFF2-40B4-BE49-F238E27FC236}">
                  <a16:creationId xmlns:a16="http://schemas.microsoft.com/office/drawing/2014/main" id="{45EA2544-FAEE-5D41-A3C5-B4111B55CC97}"/>
                </a:ext>
              </a:extLst>
            </p:cNvPr>
            <p:cNvSpPr txBox="1"/>
            <p:nvPr/>
          </p:nvSpPr>
          <p:spPr>
            <a:xfrm>
              <a:off x="2800880" y="4104775"/>
              <a:ext cx="2966328" cy="496618"/>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endParaRPr lang="en-US" sz="1200" dirty="0"/>
            </a:p>
          </p:txBody>
        </p:sp>
      </p:grpSp>
      <p:grpSp>
        <p:nvGrpSpPr>
          <p:cNvPr id="15" name="Group 14">
            <a:extLst>
              <a:ext uri="{FF2B5EF4-FFF2-40B4-BE49-F238E27FC236}">
                <a16:creationId xmlns:a16="http://schemas.microsoft.com/office/drawing/2014/main" id="{3D3E2330-CE1B-7D4D-955B-0706F281C59C}"/>
              </a:ext>
            </a:extLst>
          </p:cNvPr>
          <p:cNvGrpSpPr/>
          <p:nvPr/>
        </p:nvGrpSpPr>
        <p:grpSpPr>
          <a:xfrm rot="16200000">
            <a:off x="-2791688" y="2973261"/>
            <a:ext cx="5888213" cy="350090"/>
            <a:chOff x="68239" y="5801545"/>
            <a:chExt cx="11835893" cy="443832"/>
          </a:xfrm>
        </p:grpSpPr>
        <p:grpSp>
          <p:nvGrpSpPr>
            <p:cNvPr id="16" name="Group 15">
              <a:extLst>
                <a:ext uri="{FF2B5EF4-FFF2-40B4-BE49-F238E27FC236}">
                  <a16:creationId xmlns:a16="http://schemas.microsoft.com/office/drawing/2014/main" id="{D2C1D6A0-F6B7-7F47-845E-4EAF4B655012}"/>
                </a:ext>
              </a:extLst>
            </p:cNvPr>
            <p:cNvGrpSpPr/>
            <p:nvPr/>
          </p:nvGrpSpPr>
          <p:grpSpPr>
            <a:xfrm>
              <a:off x="68239" y="5910626"/>
              <a:ext cx="11835893" cy="276999"/>
              <a:chOff x="2635827" y="4104775"/>
              <a:chExt cx="3131381" cy="496618"/>
            </a:xfrm>
          </p:grpSpPr>
          <p:sp>
            <p:nvSpPr>
              <p:cNvPr id="19" name="Terminator 18">
                <a:extLst>
                  <a:ext uri="{FF2B5EF4-FFF2-40B4-BE49-F238E27FC236}">
                    <a16:creationId xmlns:a16="http://schemas.microsoft.com/office/drawing/2014/main" id="{B3824DB4-F869-3A4B-9973-D986374FAE2E}"/>
                  </a:ext>
                </a:extLst>
              </p:cNvPr>
              <p:cNvSpPr/>
              <p:nvPr/>
            </p:nvSpPr>
            <p:spPr>
              <a:xfrm>
                <a:off x="2635827" y="4155588"/>
                <a:ext cx="3070866" cy="379449"/>
              </a:xfrm>
              <a:prstGeom prst="flowChartTerminator">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2"/>
                  </a:solidFill>
                  <a:latin typeface="Segoe Print" panose="02000800000000000000" pitchFamily="2" charset="0"/>
                </a:endParaRPr>
              </a:p>
            </p:txBody>
          </p:sp>
          <p:sp>
            <p:nvSpPr>
              <p:cNvPr id="20" name="TextBox 19">
                <a:extLst>
                  <a:ext uri="{FF2B5EF4-FFF2-40B4-BE49-F238E27FC236}">
                    <a16:creationId xmlns:a16="http://schemas.microsoft.com/office/drawing/2014/main" id="{288B42DC-85E3-3043-9BD2-2008BA7E0D9A}"/>
                  </a:ext>
                </a:extLst>
              </p:cNvPr>
              <p:cNvSpPr txBox="1"/>
              <p:nvPr/>
            </p:nvSpPr>
            <p:spPr>
              <a:xfrm>
                <a:off x="2800880" y="4104775"/>
                <a:ext cx="2966328" cy="496618"/>
              </a:xfrm>
              <a:prstGeom prst="rect">
                <a:avLst/>
              </a:prstGeom>
              <a:noFill/>
            </p:spPr>
            <p:txBody>
              <a:bodyPr wrap="square" rtlCol="0" anchor="ctr">
                <a:spAutoFit/>
              </a:bodyPr>
              <a:lstStyle>
                <a:defPPr>
                  <a:defRPr lang="en-US"/>
                </a:defPPr>
                <a:lvl1pPr algn="ctr">
                  <a:defRPr>
                    <a:solidFill>
                      <a:schemeClr val="tx2"/>
                    </a:solidFill>
                    <a:latin typeface="Segoe Print" panose="02000800000000000000" pitchFamily="2" charset="0"/>
                  </a:defRPr>
                </a:lvl1pPr>
              </a:lstStyle>
              <a:p>
                <a:endParaRPr lang="en-US" sz="1200" dirty="0"/>
              </a:p>
            </p:txBody>
          </p:sp>
        </p:grpSp>
        <p:sp>
          <p:nvSpPr>
            <p:cNvPr id="17" name="TextBox 16">
              <a:extLst>
                <a:ext uri="{FF2B5EF4-FFF2-40B4-BE49-F238E27FC236}">
                  <a16:creationId xmlns:a16="http://schemas.microsoft.com/office/drawing/2014/main" id="{12B43651-5A54-0B48-A3B6-2C7D1B54C82C}"/>
                </a:ext>
              </a:extLst>
            </p:cNvPr>
            <p:cNvSpPr txBox="1"/>
            <p:nvPr/>
          </p:nvSpPr>
          <p:spPr>
            <a:xfrm>
              <a:off x="5921084" y="5816170"/>
              <a:ext cx="5647897" cy="429207"/>
            </a:xfrm>
            <a:prstGeom prst="rect">
              <a:avLst/>
            </a:prstGeom>
            <a:noFill/>
          </p:spPr>
          <p:txBody>
            <a:bodyPr wrap="square" rtlCol="0">
              <a:spAutoFit/>
            </a:bodyPr>
            <a:lstStyle/>
            <a:p>
              <a:r>
                <a:rPr lang="en-US" sz="1600" dirty="0">
                  <a:solidFill>
                    <a:schemeClr val="tx2"/>
                  </a:solidFill>
                  <a:latin typeface="Segoe Print" panose="02000800000000000000" pitchFamily="2" charset="0"/>
                </a:rPr>
                <a:t>Revenue &amp; Efficiency</a:t>
              </a:r>
            </a:p>
          </p:txBody>
        </p:sp>
        <p:sp>
          <p:nvSpPr>
            <p:cNvPr id="18" name="TextBox 17">
              <a:extLst>
                <a:ext uri="{FF2B5EF4-FFF2-40B4-BE49-F238E27FC236}">
                  <a16:creationId xmlns:a16="http://schemas.microsoft.com/office/drawing/2014/main" id="{8888FA48-C520-6548-ABCD-1A15341A0D22}"/>
                </a:ext>
              </a:extLst>
            </p:cNvPr>
            <p:cNvSpPr txBox="1"/>
            <p:nvPr/>
          </p:nvSpPr>
          <p:spPr>
            <a:xfrm>
              <a:off x="455254" y="5801545"/>
              <a:ext cx="3473305" cy="429207"/>
            </a:xfrm>
            <a:prstGeom prst="rect">
              <a:avLst/>
            </a:prstGeom>
            <a:noFill/>
          </p:spPr>
          <p:txBody>
            <a:bodyPr wrap="square" rtlCol="0">
              <a:spAutoFit/>
            </a:bodyPr>
            <a:lstStyle/>
            <a:p>
              <a:r>
                <a:rPr lang="en-US" sz="1600" dirty="0">
                  <a:solidFill>
                    <a:schemeClr val="tx2"/>
                  </a:solidFill>
                  <a:latin typeface="Segoe Print" panose="02000800000000000000" pitchFamily="2" charset="0"/>
                </a:rPr>
                <a:t>Leverage Cloud</a:t>
              </a:r>
            </a:p>
          </p:txBody>
        </p:sp>
      </p:grpSp>
      <p:sp>
        <p:nvSpPr>
          <p:cNvPr id="2" name="Rounded Rectangle 1">
            <a:extLst>
              <a:ext uri="{FF2B5EF4-FFF2-40B4-BE49-F238E27FC236}">
                <a16:creationId xmlns:a16="http://schemas.microsoft.com/office/drawing/2014/main" id="{3DA0DEDB-CCC6-104E-A002-10A9E74E6DC4}"/>
              </a:ext>
            </a:extLst>
          </p:cNvPr>
          <p:cNvSpPr/>
          <p:nvPr/>
        </p:nvSpPr>
        <p:spPr>
          <a:xfrm>
            <a:off x="573437" y="598431"/>
            <a:ext cx="2262753" cy="5073949"/>
          </a:xfrm>
          <a:prstGeom prst="round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ounded Rectangle 20">
            <a:extLst>
              <a:ext uri="{FF2B5EF4-FFF2-40B4-BE49-F238E27FC236}">
                <a16:creationId xmlns:a16="http://schemas.microsoft.com/office/drawing/2014/main" id="{C8AD333A-DE22-5F4C-93B2-9FC53724C0B5}"/>
              </a:ext>
            </a:extLst>
          </p:cNvPr>
          <p:cNvSpPr/>
          <p:nvPr/>
        </p:nvSpPr>
        <p:spPr>
          <a:xfrm>
            <a:off x="3007370" y="598431"/>
            <a:ext cx="3088630" cy="5073949"/>
          </a:xfrm>
          <a:prstGeom prst="round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F7E360A2-07BE-B844-8A26-B5D7BD40929B}"/>
              </a:ext>
            </a:extLst>
          </p:cNvPr>
          <p:cNvSpPr/>
          <p:nvPr/>
        </p:nvSpPr>
        <p:spPr>
          <a:xfrm>
            <a:off x="6267180" y="624968"/>
            <a:ext cx="3088630" cy="5073949"/>
          </a:xfrm>
          <a:prstGeom prst="round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a:extLst>
              <a:ext uri="{FF2B5EF4-FFF2-40B4-BE49-F238E27FC236}">
                <a16:creationId xmlns:a16="http://schemas.microsoft.com/office/drawing/2014/main" id="{55A49674-7C04-E443-A3C8-9EDAC231B166}"/>
              </a:ext>
            </a:extLst>
          </p:cNvPr>
          <p:cNvSpPr/>
          <p:nvPr/>
        </p:nvSpPr>
        <p:spPr>
          <a:xfrm>
            <a:off x="9564026" y="624967"/>
            <a:ext cx="2262753" cy="5073949"/>
          </a:xfrm>
          <a:prstGeom prst="roundRect">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10C97589-445B-B242-923E-DD8E8174C4FE}"/>
              </a:ext>
            </a:extLst>
          </p:cNvPr>
          <p:cNvSpPr txBox="1"/>
          <p:nvPr/>
        </p:nvSpPr>
        <p:spPr>
          <a:xfrm>
            <a:off x="1409475" y="5899878"/>
            <a:ext cx="495795"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Q1</a:t>
            </a:r>
          </a:p>
        </p:txBody>
      </p:sp>
      <p:sp>
        <p:nvSpPr>
          <p:cNvPr id="26" name="TextBox 25">
            <a:extLst>
              <a:ext uri="{FF2B5EF4-FFF2-40B4-BE49-F238E27FC236}">
                <a16:creationId xmlns:a16="http://schemas.microsoft.com/office/drawing/2014/main" id="{AF7193BE-37A0-F241-8C7B-78BEF3A02362}"/>
              </a:ext>
            </a:extLst>
          </p:cNvPr>
          <p:cNvSpPr txBox="1"/>
          <p:nvPr/>
        </p:nvSpPr>
        <p:spPr>
          <a:xfrm>
            <a:off x="4238638" y="5869322"/>
            <a:ext cx="495795"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Q2</a:t>
            </a:r>
          </a:p>
        </p:txBody>
      </p:sp>
      <p:sp>
        <p:nvSpPr>
          <p:cNvPr id="27" name="TextBox 26">
            <a:extLst>
              <a:ext uri="{FF2B5EF4-FFF2-40B4-BE49-F238E27FC236}">
                <a16:creationId xmlns:a16="http://schemas.microsoft.com/office/drawing/2014/main" id="{F01912B1-F967-5541-A470-C2F93788415A}"/>
              </a:ext>
            </a:extLst>
          </p:cNvPr>
          <p:cNvSpPr txBox="1"/>
          <p:nvPr/>
        </p:nvSpPr>
        <p:spPr>
          <a:xfrm>
            <a:off x="7563597" y="5919476"/>
            <a:ext cx="495795"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Q3</a:t>
            </a:r>
          </a:p>
        </p:txBody>
      </p:sp>
      <p:sp>
        <p:nvSpPr>
          <p:cNvPr id="28" name="TextBox 27">
            <a:extLst>
              <a:ext uri="{FF2B5EF4-FFF2-40B4-BE49-F238E27FC236}">
                <a16:creationId xmlns:a16="http://schemas.microsoft.com/office/drawing/2014/main" id="{9EFF30C1-E5A2-5443-A127-CA6EF731F5AF}"/>
              </a:ext>
            </a:extLst>
          </p:cNvPr>
          <p:cNvSpPr txBox="1"/>
          <p:nvPr/>
        </p:nvSpPr>
        <p:spPr>
          <a:xfrm>
            <a:off x="10534627" y="5899878"/>
            <a:ext cx="495795"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Q4</a:t>
            </a:r>
          </a:p>
        </p:txBody>
      </p:sp>
      <p:cxnSp>
        <p:nvCxnSpPr>
          <p:cNvPr id="29" name="Straight Arrow Connector 28">
            <a:extLst>
              <a:ext uri="{FF2B5EF4-FFF2-40B4-BE49-F238E27FC236}">
                <a16:creationId xmlns:a16="http://schemas.microsoft.com/office/drawing/2014/main" id="{7AEECDB4-3B6A-A149-9B59-44580E5B3B06}"/>
              </a:ext>
            </a:extLst>
          </p:cNvPr>
          <p:cNvCxnSpPr>
            <a:cxnSpLocks/>
          </p:cNvCxnSpPr>
          <p:nvPr/>
        </p:nvCxnSpPr>
        <p:spPr>
          <a:xfrm>
            <a:off x="413056" y="3161942"/>
            <a:ext cx="9215574" cy="0"/>
          </a:xfrm>
          <a:prstGeom prst="straightConnector1">
            <a:avLst/>
          </a:prstGeom>
          <a:ln w="76200">
            <a:solidFill>
              <a:schemeClr val="tx2">
                <a:alpha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E7A70A8-D3DA-3C4F-84CD-52EC39CC7A1F}"/>
              </a:ext>
            </a:extLst>
          </p:cNvPr>
          <p:cNvSpPr txBox="1"/>
          <p:nvPr/>
        </p:nvSpPr>
        <p:spPr>
          <a:xfrm>
            <a:off x="5715000" y="6307533"/>
            <a:ext cx="1241612"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FY 2020</a:t>
            </a:r>
          </a:p>
        </p:txBody>
      </p:sp>
      <p:sp>
        <p:nvSpPr>
          <p:cNvPr id="32" name="Rectangle 31">
            <a:extLst>
              <a:ext uri="{FF2B5EF4-FFF2-40B4-BE49-F238E27FC236}">
                <a16:creationId xmlns:a16="http://schemas.microsoft.com/office/drawing/2014/main" id="{8889C582-365E-9E42-B85D-C2B01CFDEBA7}"/>
              </a:ext>
            </a:extLst>
          </p:cNvPr>
          <p:cNvSpPr/>
          <p:nvPr/>
        </p:nvSpPr>
        <p:spPr>
          <a:xfrm>
            <a:off x="3838561" y="4147742"/>
            <a:ext cx="1574512" cy="33306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4" name="Group 3">
            <a:extLst>
              <a:ext uri="{FF2B5EF4-FFF2-40B4-BE49-F238E27FC236}">
                <a16:creationId xmlns:a16="http://schemas.microsoft.com/office/drawing/2014/main" id="{74264D74-3DFD-1244-899A-91008B1A5BDB}"/>
              </a:ext>
            </a:extLst>
          </p:cNvPr>
          <p:cNvGrpSpPr/>
          <p:nvPr/>
        </p:nvGrpSpPr>
        <p:grpSpPr>
          <a:xfrm>
            <a:off x="692101" y="5161936"/>
            <a:ext cx="1540049" cy="405646"/>
            <a:chOff x="692101" y="5161936"/>
            <a:chExt cx="1540049" cy="405646"/>
          </a:xfrm>
        </p:grpSpPr>
        <p:sp>
          <p:nvSpPr>
            <p:cNvPr id="3" name="Rectangle 2">
              <a:extLst>
                <a:ext uri="{FF2B5EF4-FFF2-40B4-BE49-F238E27FC236}">
                  <a16:creationId xmlns:a16="http://schemas.microsoft.com/office/drawing/2014/main" id="{05113082-6A2A-564C-8B88-8AD0836D4CA6}"/>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CF9AC4B3-B1F3-B14E-A28A-8AC8E7C87A7C}"/>
                </a:ext>
              </a:extLst>
            </p:cNvPr>
            <p:cNvSpPr txBox="1"/>
            <p:nvPr/>
          </p:nvSpPr>
          <p:spPr>
            <a:xfrm>
              <a:off x="761003" y="5179411"/>
              <a:ext cx="1471147" cy="38817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r>
                <a:rPr lang="en-US" sz="900" b="1" kern="1200" dirty="0">
                  <a:solidFill>
                    <a:srgbClr val="7030A0"/>
                  </a:solidFill>
                </a:rPr>
                <a:t>Google Cloud Data warehousing /analytics</a:t>
              </a:r>
            </a:p>
          </p:txBody>
        </p:sp>
      </p:grpSp>
      <p:sp>
        <p:nvSpPr>
          <p:cNvPr id="11" name="Rounded Rectangular Callout 10">
            <a:extLst>
              <a:ext uri="{FF2B5EF4-FFF2-40B4-BE49-F238E27FC236}">
                <a16:creationId xmlns:a16="http://schemas.microsoft.com/office/drawing/2014/main" id="{382ECCBF-F829-304E-803C-6EF1388322DB}"/>
              </a:ext>
            </a:extLst>
          </p:cNvPr>
          <p:cNvSpPr/>
          <p:nvPr/>
        </p:nvSpPr>
        <p:spPr>
          <a:xfrm>
            <a:off x="761003" y="2295048"/>
            <a:ext cx="1193281" cy="735560"/>
          </a:xfrm>
          <a:prstGeom prst="wedgeRoundRectCallout">
            <a:avLst>
              <a:gd name="adj1" fmla="val -51740"/>
              <a:gd name="adj2" fmla="val 74419"/>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Segoe Print" panose="02000800000000000000" pitchFamily="2" charset="0"/>
              </a:rPr>
              <a:t>Optimized retail IT operation</a:t>
            </a:r>
          </a:p>
        </p:txBody>
      </p:sp>
      <p:grpSp>
        <p:nvGrpSpPr>
          <p:cNvPr id="39" name="Group 38">
            <a:extLst>
              <a:ext uri="{FF2B5EF4-FFF2-40B4-BE49-F238E27FC236}">
                <a16:creationId xmlns:a16="http://schemas.microsoft.com/office/drawing/2014/main" id="{AC4E911C-A71B-1C4D-9FF4-2637CA391440}"/>
              </a:ext>
            </a:extLst>
          </p:cNvPr>
          <p:cNvGrpSpPr/>
          <p:nvPr/>
        </p:nvGrpSpPr>
        <p:grpSpPr>
          <a:xfrm>
            <a:off x="1169746" y="4562848"/>
            <a:ext cx="2450604" cy="569477"/>
            <a:chOff x="692101" y="5161936"/>
            <a:chExt cx="1517821" cy="379112"/>
          </a:xfrm>
        </p:grpSpPr>
        <p:sp>
          <p:nvSpPr>
            <p:cNvPr id="40" name="Rectangle 39">
              <a:extLst>
                <a:ext uri="{FF2B5EF4-FFF2-40B4-BE49-F238E27FC236}">
                  <a16:creationId xmlns:a16="http://schemas.microsoft.com/office/drawing/2014/main" id="{5D48EBF0-DC31-D742-9B80-D77A2F017494}"/>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AF7435AA-92F1-3148-8639-039FE2E98640}"/>
                </a:ext>
              </a:extLst>
            </p:cNvPr>
            <p:cNvSpPr txBox="1"/>
            <p:nvPr/>
          </p:nvSpPr>
          <p:spPr>
            <a:xfrm>
              <a:off x="738775" y="5178997"/>
              <a:ext cx="1471147" cy="3246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endParaRPr lang="en-US" sz="1050" b="1" kern="1200" dirty="0">
                <a:solidFill>
                  <a:srgbClr val="7030A0"/>
                </a:solidFill>
              </a:endParaRPr>
            </a:p>
            <a:p>
              <a:pPr marL="0" lvl="0" indent="0" algn="ctr" defTabSz="355600">
                <a:lnSpc>
                  <a:spcPct val="90000"/>
                </a:lnSpc>
                <a:spcBef>
                  <a:spcPct val="0"/>
                </a:spcBef>
                <a:spcAft>
                  <a:spcPct val="35000"/>
                </a:spcAft>
                <a:buNone/>
              </a:pPr>
              <a:r>
                <a:rPr lang="en-US" sz="1050" b="1" kern="1200" dirty="0">
                  <a:solidFill>
                    <a:srgbClr val="7030A0"/>
                  </a:solidFill>
                </a:rPr>
                <a:t>Google Cloud App Engine</a:t>
              </a:r>
            </a:p>
          </p:txBody>
        </p:sp>
      </p:grpSp>
      <p:cxnSp>
        <p:nvCxnSpPr>
          <p:cNvPr id="42" name="Straight Arrow Connector 41">
            <a:extLst>
              <a:ext uri="{FF2B5EF4-FFF2-40B4-BE49-F238E27FC236}">
                <a16:creationId xmlns:a16="http://schemas.microsoft.com/office/drawing/2014/main" id="{09B7D838-DEBD-9F4D-B6B4-90BE545E0B60}"/>
              </a:ext>
            </a:extLst>
          </p:cNvPr>
          <p:cNvCxnSpPr>
            <a:cxnSpLocks/>
          </p:cNvCxnSpPr>
          <p:nvPr/>
        </p:nvCxnSpPr>
        <p:spPr>
          <a:xfrm flipV="1">
            <a:off x="2157887" y="2356976"/>
            <a:ext cx="0" cy="2189550"/>
          </a:xfrm>
          <a:prstGeom prst="straightConnector1">
            <a:avLst/>
          </a:prstGeom>
          <a:ln w="38100">
            <a:solidFill>
              <a:srgbClr val="FF0000">
                <a:alpha val="36000"/>
              </a:srgbClr>
            </a:solidFill>
            <a:tailEnd type="triangle"/>
          </a:ln>
        </p:spPr>
        <p:style>
          <a:lnRef idx="1">
            <a:schemeClr val="accent1"/>
          </a:lnRef>
          <a:fillRef idx="0">
            <a:schemeClr val="accent1"/>
          </a:fillRef>
          <a:effectRef idx="0">
            <a:schemeClr val="accent1"/>
          </a:effectRef>
          <a:fontRef idx="minor">
            <a:schemeClr val="tx1"/>
          </a:fontRef>
        </p:style>
      </p:cxnSp>
      <p:sp>
        <p:nvSpPr>
          <p:cNvPr id="43" name="Rounded Rectangular Callout 42">
            <a:extLst>
              <a:ext uri="{FF2B5EF4-FFF2-40B4-BE49-F238E27FC236}">
                <a16:creationId xmlns:a16="http://schemas.microsoft.com/office/drawing/2014/main" id="{06817F0A-3A22-A94C-91DF-309FB5CE2B97}"/>
              </a:ext>
            </a:extLst>
          </p:cNvPr>
          <p:cNvSpPr/>
          <p:nvPr/>
        </p:nvSpPr>
        <p:spPr>
          <a:xfrm>
            <a:off x="1905270" y="795373"/>
            <a:ext cx="2567397" cy="1439324"/>
          </a:xfrm>
          <a:prstGeom prst="wedgeRoundRectCallout">
            <a:avLst>
              <a:gd name="adj1" fmla="val -40533"/>
              <a:gd name="adj2" fmla="val 60805"/>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latin typeface="Segoe Print" panose="02000800000000000000" pitchFamily="2" charset="0"/>
              </a:rPr>
              <a:t>Customer data access in seconds vs. days</a:t>
            </a:r>
          </a:p>
          <a:p>
            <a:pPr marL="171450" indent="-171450">
              <a:buFont typeface="Arial" panose="020B0604020202020204" pitchFamily="34" charset="0"/>
              <a:buChar char="•"/>
            </a:pPr>
            <a:r>
              <a:rPr lang="en-US" sz="1200" dirty="0">
                <a:latin typeface="Segoe Print" panose="02000800000000000000" pitchFamily="2" charset="0"/>
              </a:rPr>
              <a:t>Higher visibility on in-store customers</a:t>
            </a:r>
          </a:p>
          <a:p>
            <a:pPr marL="171450" indent="-171450">
              <a:buFont typeface="Arial" panose="020B0604020202020204" pitchFamily="34" charset="0"/>
              <a:buChar char="•"/>
            </a:pPr>
            <a:r>
              <a:rPr lang="en-US" sz="1200" dirty="0">
                <a:latin typeface="Segoe Print" panose="02000800000000000000" pitchFamily="2" charset="0"/>
              </a:rPr>
              <a:t>Reduced data ingestion period, increase   efficiency in data handling</a:t>
            </a:r>
          </a:p>
          <a:p>
            <a:pPr marL="171450" indent="-171450">
              <a:buFont typeface="Arial" panose="020B0604020202020204" pitchFamily="34" charset="0"/>
              <a:buChar char="•"/>
            </a:pPr>
            <a:endParaRPr lang="en-US" sz="1200" dirty="0">
              <a:latin typeface="Segoe Print" panose="02000800000000000000" pitchFamily="2" charset="0"/>
            </a:endParaRPr>
          </a:p>
        </p:txBody>
      </p:sp>
      <p:grpSp>
        <p:nvGrpSpPr>
          <p:cNvPr id="44" name="Group 43">
            <a:extLst>
              <a:ext uri="{FF2B5EF4-FFF2-40B4-BE49-F238E27FC236}">
                <a16:creationId xmlns:a16="http://schemas.microsoft.com/office/drawing/2014/main" id="{BB3DDCED-3FC8-1B4B-984D-519BD79C3C7D}"/>
              </a:ext>
            </a:extLst>
          </p:cNvPr>
          <p:cNvGrpSpPr/>
          <p:nvPr/>
        </p:nvGrpSpPr>
        <p:grpSpPr>
          <a:xfrm>
            <a:off x="573437" y="3735343"/>
            <a:ext cx="3442588" cy="569477"/>
            <a:chOff x="692101" y="5161936"/>
            <a:chExt cx="1517821" cy="379112"/>
          </a:xfrm>
        </p:grpSpPr>
        <p:sp>
          <p:nvSpPr>
            <p:cNvPr id="45" name="Rectangle 44">
              <a:extLst>
                <a:ext uri="{FF2B5EF4-FFF2-40B4-BE49-F238E27FC236}">
                  <a16:creationId xmlns:a16="http://schemas.microsoft.com/office/drawing/2014/main" id="{D6E4E663-2563-BD49-933E-CADDEDD6CA28}"/>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78888105-B07D-BD4D-8476-732F245A69DF}"/>
                </a:ext>
              </a:extLst>
            </p:cNvPr>
            <p:cNvSpPr txBox="1"/>
            <p:nvPr/>
          </p:nvSpPr>
          <p:spPr>
            <a:xfrm>
              <a:off x="738775" y="5178997"/>
              <a:ext cx="1471147" cy="3246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endParaRPr lang="en-US" sz="1050" b="1" kern="1200" dirty="0">
                <a:solidFill>
                  <a:srgbClr val="7030A0"/>
                </a:solidFill>
              </a:endParaRPr>
            </a:p>
            <a:p>
              <a:pPr marL="0" lvl="0" indent="0" algn="ctr" defTabSz="355600">
                <a:lnSpc>
                  <a:spcPct val="90000"/>
                </a:lnSpc>
                <a:spcBef>
                  <a:spcPct val="0"/>
                </a:spcBef>
                <a:spcAft>
                  <a:spcPct val="35000"/>
                </a:spcAft>
                <a:buNone/>
              </a:pPr>
              <a:r>
                <a:rPr lang="en-US" sz="1050" b="1" dirty="0">
                  <a:solidFill>
                    <a:srgbClr val="7030A0"/>
                  </a:solidFill>
                </a:rPr>
                <a:t>Cloud Native Architecture</a:t>
              </a:r>
              <a:endParaRPr lang="en-US" sz="1050" b="1" kern="1200" dirty="0">
                <a:solidFill>
                  <a:srgbClr val="7030A0"/>
                </a:solidFill>
              </a:endParaRPr>
            </a:p>
          </p:txBody>
        </p:sp>
      </p:grpSp>
      <p:cxnSp>
        <p:nvCxnSpPr>
          <p:cNvPr id="6" name="Straight Arrow Connector 5">
            <a:extLst>
              <a:ext uri="{FF2B5EF4-FFF2-40B4-BE49-F238E27FC236}">
                <a16:creationId xmlns:a16="http://schemas.microsoft.com/office/drawing/2014/main" id="{7AF7ED66-FB33-824C-84C6-A7D49DAC1F20}"/>
              </a:ext>
            </a:extLst>
          </p:cNvPr>
          <p:cNvCxnSpPr>
            <a:cxnSpLocks/>
          </p:cNvCxnSpPr>
          <p:nvPr/>
        </p:nvCxnSpPr>
        <p:spPr>
          <a:xfrm flipV="1">
            <a:off x="708430" y="3161942"/>
            <a:ext cx="0" cy="2189550"/>
          </a:xfrm>
          <a:prstGeom prst="straightConnector1">
            <a:avLst/>
          </a:prstGeom>
          <a:ln w="38100">
            <a:solidFill>
              <a:srgbClr val="FF0000">
                <a:alpha val="36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EE75B9E-D065-4E49-9594-EFF40BAFF55F}"/>
              </a:ext>
            </a:extLst>
          </p:cNvPr>
          <p:cNvCxnSpPr>
            <a:cxnSpLocks/>
            <a:stCxn id="46" idx="0"/>
          </p:cNvCxnSpPr>
          <p:nvPr/>
        </p:nvCxnSpPr>
        <p:spPr>
          <a:xfrm flipV="1">
            <a:off x="2347662" y="2899572"/>
            <a:ext cx="888354" cy="861399"/>
          </a:xfrm>
          <a:prstGeom prst="straightConnector1">
            <a:avLst/>
          </a:prstGeom>
          <a:ln w="38100">
            <a:solidFill>
              <a:srgbClr val="FF0000">
                <a:alpha val="36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D2D9E90F-7C1C-F341-83A4-5D662479905C}"/>
              </a:ext>
            </a:extLst>
          </p:cNvPr>
          <p:cNvGrpSpPr/>
          <p:nvPr/>
        </p:nvGrpSpPr>
        <p:grpSpPr>
          <a:xfrm>
            <a:off x="3496413" y="4955512"/>
            <a:ext cx="2450604" cy="569477"/>
            <a:chOff x="692101" y="5161936"/>
            <a:chExt cx="1517821" cy="379112"/>
          </a:xfrm>
        </p:grpSpPr>
        <p:sp>
          <p:nvSpPr>
            <p:cNvPr id="53" name="Rectangle 52">
              <a:extLst>
                <a:ext uri="{FF2B5EF4-FFF2-40B4-BE49-F238E27FC236}">
                  <a16:creationId xmlns:a16="http://schemas.microsoft.com/office/drawing/2014/main" id="{35D074FD-24E5-6D47-9BE2-8D7AA8571B47}"/>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a:extLst>
                <a:ext uri="{FF2B5EF4-FFF2-40B4-BE49-F238E27FC236}">
                  <a16:creationId xmlns:a16="http://schemas.microsoft.com/office/drawing/2014/main" id="{146BACCA-A07F-924A-B19B-FE329F1C6617}"/>
                </a:ext>
              </a:extLst>
            </p:cNvPr>
            <p:cNvSpPr txBox="1"/>
            <p:nvPr/>
          </p:nvSpPr>
          <p:spPr>
            <a:xfrm>
              <a:off x="738775" y="5178997"/>
              <a:ext cx="1471147" cy="3246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endParaRPr lang="en-US" sz="1050" b="1" kern="1200" dirty="0">
                <a:solidFill>
                  <a:srgbClr val="7030A0"/>
                </a:solidFill>
              </a:endParaRPr>
            </a:p>
            <a:p>
              <a:pPr marL="0" lvl="0" indent="0" algn="ctr" defTabSz="355600">
                <a:lnSpc>
                  <a:spcPct val="90000"/>
                </a:lnSpc>
                <a:spcBef>
                  <a:spcPct val="0"/>
                </a:spcBef>
                <a:spcAft>
                  <a:spcPct val="35000"/>
                </a:spcAft>
                <a:buNone/>
              </a:pPr>
              <a:r>
                <a:rPr lang="en-US" sz="1050" b="1" kern="1200" dirty="0">
                  <a:solidFill>
                    <a:srgbClr val="7030A0"/>
                  </a:solidFill>
                </a:rPr>
                <a:t>Google Real Time Analytics</a:t>
              </a:r>
            </a:p>
          </p:txBody>
        </p:sp>
      </p:grpSp>
      <p:cxnSp>
        <p:nvCxnSpPr>
          <p:cNvPr id="55" name="Straight Arrow Connector 54">
            <a:extLst>
              <a:ext uri="{FF2B5EF4-FFF2-40B4-BE49-F238E27FC236}">
                <a16:creationId xmlns:a16="http://schemas.microsoft.com/office/drawing/2014/main" id="{6B247BEC-52F6-5240-BB4A-09964A516947}"/>
              </a:ext>
            </a:extLst>
          </p:cNvPr>
          <p:cNvCxnSpPr>
            <a:cxnSpLocks/>
          </p:cNvCxnSpPr>
          <p:nvPr/>
        </p:nvCxnSpPr>
        <p:spPr>
          <a:xfrm flipV="1">
            <a:off x="4739852" y="1926308"/>
            <a:ext cx="0" cy="3005383"/>
          </a:xfrm>
          <a:prstGeom prst="straightConnector1">
            <a:avLst/>
          </a:prstGeom>
          <a:ln w="38100">
            <a:solidFill>
              <a:srgbClr val="00B05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7" name="Rounded Rectangular Callout 56">
            <a:extLst>
              <a:ext uri="{FF2B5EF4-FFF2-40B4-BE49-F238E27FC236}">
                <a16:creationId xmlns:a16="http://schemas.microsoft.com/office/drawing/2014/main" id="{5F9C97B0-5D17-C947-B9B4-FCF32CC7713F}"/>
              </a:ext>
            </a:extLst>
          </p:cNvPr>
          <p:cNvSpPr/>
          <p:nvPr/>
        </p:nvSpPr>
        <p:spPr>
          <a:xfrm>
            <a:off x="4911033" y="819028"/>
            <a:ext cx="2567396" cy="1306703"/>
          </a:xfrm>
          <a:prstGeom prst="wedgeRoundRectCallout">
            <a:avLst>
              <a:gd name="adj1" fmla="val -57757"/>
              <a:gd name="adj2" fmla="val 37239"/>
              <a:gd name="adj3" fmla="val 16667"/>
            </a:avLst>
          </a:prstGeom>
          <a:solidFill>
            <a:schemeClr val="accent5">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bg1"/>
                </a:solidFill>
                <a:latin typeface="Segoe Print" panose="02000800000000000000" pitchFamily="2" charset="0"/>
              </a:rPr>
              <a:t>Higher Cust. Insight</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Increased personalization</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Enhanced customer exp. </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Higher customer spending</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Increase revenue</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Targeted marketing</a:t>
            </a:r>
            <a:r>
              <a:rPr lang="en-US" sz="1200" dirty="0">
                <a:solidFill>
                  <a:schemeClr val="tx2">
                    <a:lumMod val="60000"/>
                    <a:lumOff val="40000"/>
                  </a:schemeClr>
                </a:solidFill>
                <a:latin typeface="Segoe Print" panose="02000800000000000000" pitchFamily="2" charset="0"/>
              </a:rPr>
              <a:t> </a:t>
            </a:r>
          </a:p>
        </p:txBody>
      </p:sp>
      <p:sp>
        <p:nvSpPr>
          <p:cNvPr id="51" name="Rounded Rectangular Callout 50">
            <a:extLst>
              <a:ext uri="{FF2B5EF4-FFF2-40B4-BE49-F238E27FC236}">
                <a16:creationId xmlns:a16="http://schemas.microsoft.com/office/drawing/2014/main" id="{93D622A8-7B5A-FD44-849E-1E8420372977}"/>
              </a:ext>
            </a:extLst>
          </p:cNvPr>
          <p:cNvSpPr/>
          <p:nvPr/>
        </p:nvSpPr>
        <p:spPr>
          <a:xfrm>
            <a:off x="3739166" y="2334210"/>
            <a:ext cx="1475067" cy="735560"/>
          </a:xfrm>
          <a:prstGeom prst="wedgeRoundRectCallout">
            <a:avLst>
              <a:gd name="adj1" fmla="val -91423"/>
              <a:gd name="adj2" fmla="val 32241"/>
              <a:gd name="adj3" fmla="val 16667"/>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latin typeface="Segoe Print" panose="02000800000000000000" pitchFamily="2" charset="0"/>
              </a:rPr>
              <a:t>10x fast deployment</a:t>
            </a:r>
          </a:p>
          <a:p>
            <a:pPr marL="171450" indent="-171450">
              <a:buFont typeface="Arial" panose="020B0604020202020204" pitchFamily="34" charset="0"/>
              <a:buChar char="•"/>
            </a:pPr>
            <a:r>
              <a:rPr lang="en-US" sz="1200" dirty="0">
                <a:latin typeface="Segoe Print" panose="02000800000000000000" pitchFamily="2" charset="0"/>
              </a:rPr>
              <a:t>Same day Vs weeks</a:t>
            </a:r>
          </a:p>
        </p:txBody>
      </p:sp>
      <p:pic>
        <p:nvPicPr>
          <p:cNvPr id="66" name="Graphic 65" descr="Turkey">
            <a:extLst>
              <a:ext uri="{FF2B5EF4-FFF2-40B4-BE49-F238E27FC236}">
                <a16:creationId xmlns:a16="http://schemas.microsoft.com/office/drawing/2014/main" id="{9E356043-CD12-A14F-866F-B14BA28875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42350" y="4755273"/>
            <a:ext cx="914400" cy="914400"/>
          </a:xfrm>
          <a:prstGeom prst="rect">
            <a:avLst/>
          </a:prstGeom>
        </p:spPr>
      </p:pic>
      <p:grpSp>
        <p:nvGrpSpPr>
          <p:cNvPr id="58" name="Group 57">
            <a:extLst>
              <a:ext uri="{FF2B5EF4-FFF2-40B4-BE49-F238E27FC236}">
                <a16:creationId xmlns:a16="http://schemas.microsoft.com/office/drawing/2014/main" id="{3B96226E-3BC0-C646-A772-6B70474D792B}"/>
              </a:ext>
            </a:extLst>
          </p:cNvPr>
          <p:cNvGrpSpPr/>
          <p:nvPr/>
        </p:nvGrpSpPr>
        <p:grpSpPr>
          <a:xfrm>
            <a:off x="3850651" y="4260754"/>
            <a:ext cx="4673473" cy="569477"/>
            <a:chOff x="692101" y="5161936"/>
            <a:chExt cx="1517821" cy="379112"/>
          </a:xfrm>
        </p:grpSpPr>
        <p:sp>
          <p:nvSpPr>
            <p:cNvPr id="59" name="Rectangle 58">
              <a:extLst>
                <a:ext uri="{FF2B5EF4-FFF2-40B4-BE49-F238E27FC236}">
                  <a16:creationId xmlns:a16="http://schemas.microsoft.com/office/drawing/2014/main" id="{DC3F07CD-09A0-BE40-A9E6-54374A31B919}"/>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59">
              <a:extLst>
                <a:ext uri="{FF2B5EF4-FFF2-40B4-BE49-F238E27FC236}">
                  <a16:creationId xmlns:a16="http://schemas.microsoft.com/office/drawing/2014/main" id="{6A0E4D76-B346-F844-BEDA-F0215BD7547A}"/>
                </a:ext>
              </a:extLst>
            </p:cNvPr>
            <p:cNvSpPr txBox="1"/>
            <p:nvPr/>
          </p:nvSpPr>
          <p:spPr>
            <a:xfrm>
              <a:off x="738775" y="5178997"/>
              <a:ext cx="1471147" cy="3246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ctr" anchorCtr="0">
              <a:noAutofit/>
            </a:bodyPr>
            <a:lstStyle/>
            <a:p>
              <a:pPr lvl="0" algn="ctr" defTabSz="355600">
                <a:lnSpc>
                  <a:spcPct val="90000"/>
                </a:lnSpc>
                <a:spcBef>
                  <a:spcPct val="0"/>
                </a:spcBef>
                <a:spcAft>
                  <a:spcPct val="35000"/>
                </a:spcAft>
              </a:pPr>
              <a:r>
                <a:rPr lang="en-US" sz="1050" b="1" kern="1200" dirty="0">
                  <a:solidFill>
                    <a:srgbClr val="7030A0"/>
                  </a:solidFill>
                </a:rPr>
                <a:t>Machine Learning </a:t>
              </a:r>
            </a:p>
            <a:p>
              <a:pPr lvl="0" algn="ctr" defTabSz="355600">
                <a:lnSpc>
                  <a:spcPct val="90000"/>
                </a:lnSpc>
                <a:spcBef>
                  <a:spcPct val="0"/>
                </a:spcBef>
                <a:spcAft>
                  <a:spcPct val="35000"/>
                </a:spcAft>
              </a:pPr>
              <a:r>
                <a:rPr lang="en-US" sz="1050" b="1" dirty="0">
                  <a:solidFill>
                    <a:srgbClr val="7030A0"/>
                  </a:solidFill>
                </a:rPr>
                <a:t>Cloud Storage Analysis</a:t>
              </a:r>
              <a:endParaRPr lang="en-US" sz="1050" b="1" kern="1200" dirty="0">
                <a:solidFill>
                  <a:srgbClr val="7030A0"/>
                </a:solidFill>
              </a:endParaRPr>
            </a:p>
          </p:txBody>
        </p:sp>
      </p:grpSp>
      <p:pic>
        <p:nvPicPr>
          <p:cNvPr id="68" name="Graphic 67" descr="Balloons">
            <a:extLst>
              <a:ext uri="{FF2B5EF4-FFF2-40B4-BE49-F238E27FC236}">
                <a16:creationId xmlns:a16="http://schemas.microsoft.com/office/drawing/2014/main" id="{43050E98-964C-7C4E-88D7-AADE6FDD3E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95607" y="4164779"/>
            <a:ext cx="914400" cy="914400"/>
          </a:xfrm>
          <a:prstGeom prst="rect">
            <a:avLst/>
          </a:prstGeom>
        </p:spPr>
      </p:pic>
      <p:pic>
        <p:nvPicPr>
          <p:cNvPr id="70" name="Graphic 69" descr="Stocking">
            <a:extLst>
              <a:ext uri="{FF2B5EF4-FFF2-40B4-BE49-F238E27FC236}">
                <a16:creationId xmlns:a16="http://schemas.microsoft.com/office/drawing/2014/main" id="{A1B1D0B1-0660-9040-A040-9CE9E12BD0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7053" y="4529984"/>
            <a:ext cx="914400" cy="914400"/>
          </a:xfrm>
          <a:prstGeom prst="rect">
            <a:avLst/>
          </a:prstGeom>
        </p:spPr>
      </p:pic>
      <p:pic>
        <p:nvPicPr>
          <p:cNvPr id="72" name="Graphic 71" descr="Bells">
            <a:extLst>
              <a:ext uri="{FF2B5EF4-FFF2-40B4-BE49-F238E27FC236}">
                <a16:creationId xmlns:a16="http://schemas.microsoft.com/office/drawing/2014/main" id="{7878B0BE-2693-A848-919D-6E2A4740B5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0692" y="4312300"/>
            <a:ext cx="914400" cy="914400"/>
          </a:xfrm>
          <a:prstGeom prst="rect">
            <a:avLst/>
          </a:prstGeom>
        </p:spPr>
      </p:pic>
      <p:pic>
        <p:nvPicPr>
          <p:cNvPr id="74" name="Graphic 73" descr="Holiday tree">
            <a:extLst>
              <a:ext uri="{FF2B5EF4-FFF2-40B4-BE49-F238E27FC236}">
                <a16:creationId xmlns:a16="http://schemas.microsoft.com/office/drawing/2014/main" id="{BAE4E885-2470-9840-93A5-0AAFE525BF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67738" y="4794550"/>
            <a:ext cx="914400" cy="914400"/>
          </a:xfrm>
          <a:prstGeom prst="rect">
            <a:avLst/>
          </a:prstGeom>
        </p:spPr>
      </p:pic>
      <p:pic>
        <p:nvPicPr>
          <p:cNvPr id="77" name="Graphic 76" descr="Money">
            <a:extLst>
              <a:ext uri="{FF2B5EF4-FFF2-40B4-BE49-F238E27FC236}">
                <a16:creationId xmlns:a16="http://schemas.microsoft.com/office/drawing/2014/main" id="{3A2D3B88-663F-ED4A-BF95-DD163F7880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60079" y="1613817"/>
            <a:ext cx="914400" cy="914400"/>
          </a:xfrm>
          <a:prstGeom prst="rect">
            <a:avLst/>
          </a:prstGeom>
        </p:spPr>
      </p:pic>
      <p:pic>
        <p:nvPicPr>
          <p:cNvPr id="79" name="Graphic 78" descr="Coins">
            <a:extLst>
              <a:ext uri="{FF2B5EF4-FFF2-40B4-BE49-F238E27FC236}">
                <a16:creationId xmlns:a16="http://schemas.microsoft.com/office/drawing/2014/main" id="{AD595FDF-27B0-344F-A997-CA4C738E33E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80994" y="670375"/>
            <a:ext cx="914400" cy="914400"/>
          </a:xfrm>
          <a:prstGeom prst="rect">
            <a:avLst/>
          </a:prstGeom>
        </p:spPr>
      </p:pic>
      <p:pic>
        <p:nvPicPr>
          <p:cNvPr id="81" name="Graphic 80" descr="Dollar">
            <a:extLst>
              <a:ext uri="{FF2B5EF4-FFF2-40B4-BE49-F238E27FC236}">
                <a16:creationId xmlns:a16="http://schemas.microsoft.com/office/drawing/2014/main" id="{1D25A230-D22F-F740-82E5-F9406E23C9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58961" y="573697"/>
            <a:ext cx="914400" cy="927585"/>
          </a:xfrm>
          <a:prstGeom prst="rect">
            <a:avLst/>
          </a:prstGeom>
        </p:spPr>
      </p:pic>
      <p:pic>
        <p:nvPicPr>
          <p:cNvPr id="83" name="Graphic 82" descr="Register">
            <a:extLst>
              <a:ext uri="{FF2B5EF4-FFF2-40B4-BE49-F238E27FC236}">
                <a16:creationId xmlns:a16="http://schemas.microsoft.com/office/drawing/2014/main" id="{3C7A03ED-E016-2446-9D4B-CCFD8E8AAA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528470" y="1106656"/>
            <a:ext cx="914400" cy="914400"/>
          </a:xfrm>
          <a:prstGeom prst="rect">
            <a:avLst/>
          </a:prstGeom>
        </p:spPr>
      </p:pic>
      <p:grpSp>
        <p:nvGrpSpPr>
          <p:cNvPr id="85" name="Group 84">
            <a:extLst>
              <a:ext uri="{FF2B5EF4-FFF2-40B4-BE49-F238E27FC236}">
                <a16:creationId xmlns:a16="http://schemas.microsoft.com/office/drawing/2014/main" id="{2A22CBBD-DBC2-8047-851D-234017C4A6EB}"/>
              </a:ext>
            </a:extLst>
          </p:cNvPr>
          <p:cNvGrpSpPr/>
          <p:nvPr/>
        </p:nvGrpSpPr>
        <p:grpSpPr>
          <a:xfrm>
            <a:off x="5902071" y="4895675"/>
            <a:ext cx="2450604" cy="569477"/>
            <a:chOff x="692101" y="5161936"/>
            <a:chExt cx="1517821" cy="379112"/>
          </a:xfrm>
        </p:grpSpPr>
        <p:sp>
          <p:nvSpPr>
            <p:cNvPr id="86" name="Rectangle 85">
              <a:extLst>
                <a:ext uri="{FF2B5EF4-FFF2-40B4-BE49-F238E27FC236}">
                  <a16:creationId xmlns:a16="http://schemas.microsoft.com/office/drawing/2014/main" id="{582DCC23-DA09-6F42-B455-6A45E6C9BA42}"/>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B99BC561-94AF-9D47-AE0D-D83C1775F88C}"/>
                </a:ext>
              </a:extLst>
            </p:cNvPr>
            <p:cNvSpPr txBox="1"/>
            <p:nvPr/>
          </p:nvSpPr>
          <p:spPr>
            <a:xfrm>
              <a:off x="738775" y="5178997"/>
              <a:ext cx="1471147" cy="3246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endParaRPr lang="en-US" sz="1050" b="1" kern="1200" dirty="0">
                <a:solidFill>
                  <a:srgbClr val="7030A0"/>
                </a:solidFill>
              </a:endParaRPr>
            </a:p>
            <a:p>
              <a:pPr marL="0" lvl="0" indent="0" algn="ctr" defTabSz="355600">
                <a:lnSpc>
                  <a:spcPct val="90000"/>
                </a:lnSpc>
                <a:spcBef>
                  <a:spcPct val="0"/>
                </a:spcBef>
                <a:spcAft>
                  <a:spcPct val="35000"/>
                </a:spcAft>
                <a:buNone/>
              </a:pPr>
              <a:r>
                <a:rPr lang="en-US" sz="1050" b="1" kern="1200" dirty="0">
                  <a:solidFill>
                    <a:srgbClr val="7030A0"/>
                  </a:solidFill>
                </a:rPr>
                <a:t>Tenser-flow &amp; Kubernetes</a:t>
              </a:r>
            </a:p>
          </p:txBody>
        </p:sp>
      </p:grpSp>
      <p:cxnSp>
        <p:nvCxnSpPr>
          <p:cNvPr id="88" name="Straight Arrow Connector 87">
            <a:extLst>
              <a:ext uri="{FF2B5EF4-FFF2-40B4-BE49-F238E27FC236}">
                <a16:creationId xmlns:a16="http://schemas.microsoft.com/office/drawing/2014/main" id="{AAD95949-8D33-9141-95B9-7BBE3EB58D39}"/>
              </a:ext>
            </a:extLst>
          </p:cNvPr>
          <p:cNvCxnSpPr>
            <a:cxnSpLocks/>
            <a:endCxn id="91" idx="4"/>
          </p:cNvCxnSpPr>
          <p:nvPr/>
        </p:nvCxnSpPr>
        <p:spPr>
          <a:xfrm flipV="1">
            <a:off x="5109775" y="3402508"/>
            <a:ext cx="483399" cy="871246"/>
          </a:xfrm>
          <a:prstGeom prst="straightConnector1">
            <a:avLst/>
          </a:prstGeom>
          <a:ln w="38100">
            <a:solidFill>
              <a:srgbClr val="00B050">
                <a:alpha val="8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5A98D9A-9683-3F4C-80B4-A7143A8F98F2}"/>
              </a:ext>
            </a:extLst>
          </p:cNvPr>
          <p:cNvCxnSpPr>
            <a:cxnSpLocks/>
          </p:cNvCxnSpPr>
          <p:nvPr/>
        </p:nvCxnSpPr>
        <p:spPr>
          <a:xfrm flipV="1">
            <a:off x="7581513" y="1407273"/>
            <a:ext cx="0" cy="3666162"/>
          </a:xfrm>
          <a:prstGeom prst="straightConnector1">
            <a:avLst/>
          </a:prstGeom>
          <a:ln w="38100">
            <a:solidFill>
              <a:srgbClr val="00B05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5" name="Rounded Rectangular Callout 94">
            <a:extLst>
              <a:ext uri="{FF2B5EF4-FFF2-40B4-BE49-F238E27FC236}">
                <a16:creationId xmlns:a16="http://schemas.microsoft.com/office/drawing/2014/main" id="{2E2290A0-91D4-9E4D-B02F-4A208415F37D}"/>
              </a:ext>
            </a:extLst>
          </p:cNvPr>
          <p:cNvSpPr/>
          <p:nvPr/>
        </p:nvSpPr>
        <p:spPr>
          <a:xfrm>
            <a:off x="7733252" y="939531"/>
            <a:ext cx="2119020" cy="527432"/>
          </a:xfrm>
          <a:prstGeom prst="wedgeRoundRectCallout">
            <a:avLst>
              <a:gd name="adj1" fmla="val -57757"/>
              <a:gd name="adj2" fmla="val 37239"/>
              <a:gd name="adj3" fmla="val 16667"/>
            </a:avLst>
          </a:prstGeom>
          <a:solidFill>
            <a:schemeClr val="accent5">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bg1"/>
                </a:solidFill>
                <a:latin typeface="Segoe Print" panose="02000800000000000000" pitchFamily="2" charset="0"/>
              </a:rPr>
              <a:t>Reduced returns</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Size recommendation</a:t>
            </a:r>
          </a:p>
          <a:p>
            <a:pPr marL="171450" indent="-171450">
              <a:buFont typeface="Arial" panose="020B0604020202020204" pitchFamily="34" charset="0"/>
              <a:buChar char="•"/>
            </a:pPr>
            <a:endParaRPr lang="en-US" sz="1200" dirty="0">
              <a:solidFill>
                <a:schemeClr val="tx2">
                  <a:lumMod val="60000"/>
                  <a:lumOff val="40000"/>
                </a:schemeClr>
              </a:solidFill>
              <a:latin typeface="Segoe Print" panose="02000800000000000000" pitchFamily="2" charset="0"/>
            </a:endParaRPr>
          </a:p>
          <a:p>
            <a:pPr marL="171450" indent="-171450">
              <a:buFont typeface="Arial" panose="020B0604020202020204" pitchFamily="34" charset="0"/>
              <a:buChar char="•"/>
            </a:pPr>
            <a:endParaRPr lang="en-US" sz="1200" dirty="0">
              <a:solidFill>
                <a:schemeClr val="tx2">
                  <a:lumMod val="60000"/>
                  <a:lumOff val="40000"/>
                </a:schemeClr>
              </a:solidFill>
              <a:latin typeface="Segoe Print" panose="02000800000000000000" pitchFamily="2" charset="0"/>
            </a:endParaRPr>
          </a:p>
        </p:txBody>
      </p:sp>
      <p:sp>
        <p:nvSpPr>
          <p:cNvPr id="91" name="Rounded Rectangular Callout 90">
            <a:extLst>
              <a:ext uri="{FF2B5EF4-FFF2-40B4-BE49-F238E27FC236}">
                <a16:creationId xmlns:a16="http://schemas.microsoft.com/office/drawing/2014/main" id="{532C797B-2AAB-3845-9EDC-801E8DCC25B4}"/>
              </a:ext>
            </a:extLst>
          </p:cNvPr>
          <p:cNvSpPr/>
          <p:nvPr/>
        </p:nvSpPr>
        <p:spPr>
          <a:xfrm>
            <a:off x="5797678" y="2191503"/>
            <a:ext cx="2636384" cy="1388146"/>
          </a:xfrm>
          <a:prstGeom prst="wedgeRoundRectCallout">
            <a:avLst>
              <a:gd name="adj1" fmla="val -57757"/>
              <a:gd name="adj2" fmla="val 37239"/>
              <a:gd name="adj3" fmla="val 16667"/>
            </a:avLst>
          </a:prstGeom>
          <a:solidFill>
            <a:schemeClr val="accent5">
              <a:lumMod val="75000"/>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200" dirty="0">
                <a:solidFill>
                  <a:schemeClr val="bg1"/>
                </a:solidFill>
                <a:latin typeface="Segoe Print" panose="02000800000000000000" pitchFamily="2" charset="0"/>
              </a:rPr>
              <a:t>Reduced inventory carryover</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Demand Planning</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Increase revenue from online ad spending</a:t>
            </a:r>
          </a:p>
          <a:p>
            <a:pPr marL="171450" indent="-171450">
              <a:buFont typeface="Arial" panose="020B0604020202020204" pitchFamily="34" charset="0"/>
              <a:buChar char="•"/>
            </a:pPr>
            <a:r>
              <a:rPr lang="en-US" sz="1200" dirty="0">
                <a:solidFill>
                  <a:schemeClr val="bg1"/>
                </a:solidFill>
                <a:latin typeface="Segoe Print" panose="02000800000000000000" pitchFamily="2" charset="0"/>
              </a:rPr>
              <a:t>Improve DevOps/IT resources + savings</a:t>
            </a:r>
          </a:p>
          <a:p>
            <a:pPr marL="171450" indent="-171450">
              <a:buFont typeface="Arial" panose="020B0604020202020204" pitchFamily="34" charset="0"/>
              <a:buChar char="•"/>
            </a:pPr>
            <a:endParaRPr lang="en-US" sz="1200" dirty="0">
              <a:solidFill>
                <a:schemeClr val="tx2">
                  <a:lumMod val="60000"/>
                  <a:lumOff val="40000"/>
                </a:schemeClr>
              </a:solidFill>
              <a:latin typeface="Segoe Print" panose="02000800000000000000" pitchFamily="2" charset="0"/>
            </a:endParaRPr>
          </a:p>
          <a:p>
            <a:pPr marL="171450" indent="-171450">
              <a:buFont typeface="Arial" panose="020B0604020202020204" pitchFamily="34" charset="0"/>
              <a:buChar char="•"/>
            </a:pPr>
            <a:endParaRPr lang="en-US" sz="1200" dirty="0">
              <a:solidFill>
                <a:schemeClr val="tx2">
                  <a:lumMod val="60000"/>
                  <a:lumOff val="40000"/>
                </a:schemeClr>
              </a:solidFill>
              <a:latin typeface="Segoe Print" panose="02000800000000000000" pitchFamily="2" charset="0"/>
            </a:endParaRPr>
          </a:p>
        </p:txBody>
      </p:sp>
      <p:grpSp>
        <p:nvGrpSpPr>
          <p:cNvPr id="98" name="Group 97">
            <a:extLst>
              <a:ext uri="{FF2B5EF4-FFF2-40B4-BE49-F238E27FC236}">
                <a16:creationId xmlns:a16="http://schemas.microsoft.com/office/drawing/2014/main" id="{48A1883D-3888-8042-9469-E0019F88D36D}"/>
              </a:ext>
            </a:extLst>
          </p:cNvPr>
          <p:cNvGrpSpPr/>
          <p:nvPr/>
        </p:nvGrpSpPr>
        <p:grpSpPr>
          <a:xfrm>
            <a:off x="7233335" y="3643288"/>
            <a:ext cx="2450604" cy="569477"/>
            <a:chOff x="692101" y="5161936"/>
            <a:chExt cx="1517821" cy="379112"/>
          </a:xfrm>
        </p:grpSpPr>
        <p:sp>
          <p:nvSpPr>
            <p:cNvPr id="99" name="Rectangle 98">
              <a:extLst>
                <a:ext uri="{FF2B5EF4-FFF2-40B4-BE49-F238E27FC236}">
                  <a16:creationId xmlns:a16="http://schemas.microsoft.com/office/drawing/2014/main" id="{066FC6F2-FA3E-B54F-9380-C93C3A385792}"/>
                </a:ext>
              </a:extLst>
            </p:cNvPr>
            <p:cNvSpPr/>
            <p:nvPr/>
          </p:nvSpPr>
          <p:spPr>
            <a:xfrm>
              <a:off x="692101" y="5161936"/>
              <a:ext cx="1421385" cy="379112"/>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E7E61931-4D87-AA48-BA1F-D32EF68B127A}"/>
                </a:ext>
              </a:extLst>
            </p:cNvPr>
            <p:cNvSpPr txBox="1"/>
            <p:nvPr/>
          </p:nvSpPr>
          <p:spPr>
            <a:xfrm>
              <a:off x="738775" y="5178997"/>
              <a:ext cx="1471147" cy="32466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293749" bIns="0" numCol="1" spcCol="1270" anchor="t" anchorCtr="0">
              <a:noAutofit/>
            </a:bodyPr>
            <a:lstStyle/>
            <a:p>
              <a:pPr marL="0" lvl="0" indent="0" algn="ctr" defTabSz="355600">
                <a:lnSpc>
                  <a:spcPct val="90000"/>
                </a:lnSpc>
                <a:spcBef>
                  <a:spcPct val="0"/>
                </a:spcBef>
                <a:spcAft>
                  <a:spcPct val="35000"/>
                </a:spcAft>
                <a:buNone/>
              </a:pPr>
              <a:endParaRPr lang="en-US" sz="1050" b="1" kern="1200" dirty="0">
                <a:solidFill>
                  <a:srgbClr val="7030A0"/>
                </a:solidFill>
              </a:endParaRPr>
            </a:p>
            <a:p>
              <a:pPr marL="0" lvl="0" indent="0" algn="ctr" defTabSz="355600">
                <a:lnSpc>
                  <a:spcPct val="90000"/>
                </a:lnSpc>
                <a:spcBef>
                  <a:spcPct val="0"/>
                </a:spcBef>
                <a:spcAft>
                  <a:spcPct val="35000"/>
                </a:spcAft>
                <a:buNone/>
              </a:pPr>
              <a:r>
                <a:rPr lang="en-US" sz="1050" b="1" kern="1200" dirty="0">
                  <a:solidFill>
                    <a:srgbClr val="7030A0"/>
                  </a:solidFill>
                </a:rPr>
                <a:t>Google Cloud Bigdata Query</a:t>
              </a:r>
            </a:p>
          </p:txBody>
        </p:sp>
      </p:grpSp>
      <p:cxnSp>
        <p:nvCxnSpPr>
          <p:cNvPr id="102" name="Straight Arrow Connector 101">
            <a:extLst>
              <a:ext uri="{FF2B5EF4-FFF2-40B4-BE49-F238E27FC236}">
                <a16:creationId xmlns:a16="http://schemas.microsoft.com/office/drawing/2014/main" id="{0548FD7A-9874-0641-A832-E55136D38FB4}"/>
              </a:ext>
            </a:extLst>
          </p:cNvPr>
          <p:cNvCxnSpPr>
            <a:cxnSpLocks/>
          </p:cNvCxnSpPr>
          <p:nvPr/>
        </p:nvCxnSpPr>
        <p:spPr>
          <a:xfrm flipV="1">
            <a:off x="8517770" y="3053201"/>
            <a:ext cx="1021652" cy="734041"/>
          </a:xfrm>
          <a:prstGeom prst="straightConnector1">
            <a:avLst/>
          </a:prstGeom>
          <a:ln w="38100">
            <a:solidFill>
              <a:srgbClr val="00B050">
                <a:alpha val="80000"/>
              </a:srgbClr>
            </a:solidFill>
            <a:tailEnd type="triangle"/>
          </a:ln>
        </p:spPr>
        <p:style>
          <a:lnRef idx="1">
            <a:schemeClr val="accent1"/>
          </a:lnRef>
          <a:fillRef idx="0">
            <a:schemeClr val="accent1"/>
          </a:fillRef>
          <a:effectRef idx="0">
            <a:schemeClr val="accent1"/>
          </a:effectRef>
          <a:fontRef idx="minor">
            <a:schemeClr val="tx1"/>
          </a:fontRef>
        </p:style>
      </p:cxnSp>
      <p:sp>
        <p:nvSpPr>
          <p:cNvPr id="97" name="Explosion 1 96">
            <a:extLst>
              <a:ext uri="{FF2B5EF4-FFF2-40B4-BE49-F238E27FC236}">
                <a16:creationId xmlns:a16="http://schemas.microsoft.com/office/drawing/2014/main" id="{81954FF2-3232-9641-8B7F-9111B279EDC0}"/>
              </a:ext>
            </a:extLst>
          </p:cNvPr>
          <p:cNvSpPr/>
          <p:nvPr/>
        </p:nvSpPr>
        <p:spPr>
          <a:xfrm>
            <a:off x="9349822" y="2200398"/>
            <a:ext cx="2119020" cy="1685871"/>
          </a:xfrm>
          <a:prstGeom prst="irregularSeal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a:solidFill>
                  <a:schemeClr val="bg1"/>
                </a:solidFill>
                <a:latin typeface="Segoe Print" panose="02000800000000000000" pitchFamily="2" charset="0"/>
              </a:rPr>
              <a:t>Increase Black-Friday Sales</a:t>
            </a:r>
          </a:p>
        </p:txBody>
      </p:sp>
      <p:pic>
        <p:nvPicPr>
          <p:cNvPr id="7" name="Picture 6" descr="A picture containing table&#10;&#10;Description automatically generated">
            <a:extLst>
              <a:ext uri="{FF2B5EF4-FFF2-40B4-BE49-F238E27FC236}">
                <a16:creationId xmlns:a16="http://schemas.microsoft.com/office/drawing/2014/main" id="{5569D392-B32F-2D49-99EF-78EB31FF0B9E}"/>
              </a:ext>
            </a:extLst>
          </p:cNvPr>
          <p:cNvPicPr>
            <a:picLocks noChangeAspect="1"/>
          </p:cNvPicPr>
          <p:nvPr/>
        </p:nvPicPr>
        <p:blipFill>
          <a:blip r:embed="rId21"/>
          <a:stretch>
            <a:fillRect/>
          </a:stretch>
        </p:blipFill>
        <p:spPr>
          <a:xfrm>
            <a:off x="10826470" y="3592832"/>
            <a:ext cx="859969" cy="861292"/>
          </a:xfrm>
          <a:prstGeom prst="rect">
            <a:avLst/>
          </a:prstGeom>
        </p:spPr>
      </p:pic>
    </p:spTree>
    <p:extLst>
      <p:ext uri="{BB962C8B-B14F-4D97-AF65-F5344CB8AC3E}">
        <p14:creationId xmlns:p14="http://schemas.microsoft.com/office/powerpoint/2010/main" val="3084891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232845-D521-4B61-8A7C-49DAAEC4280B}"/>
              </a:ext>
            </a:extLst>
          </p:cNvPr>
          <p:cNvSpPr/>
          <p:nvPr/>
        </p:nvSpPr>
        <p:spPr>
          <a:xfrm>
            <a:off x="567029" y="489259"/>
            <a:ext cx="8273419"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Top-line and Bottom-line Benefits</a:t>
            </a:r>
          </a:p>
        </p:txBody>
      </p:sp>
      <p:cxnSp>
        <p:nvCxnSpPr>
          <p:cNvPr id="4" name="Straight Connector 3">
            <a:extLst>
              <a:ext uri="{FF2B5EF4-FFF2-40B4-BE49-F238E27FC236}">
                <a16:creationId xmlns:a16="http://schemas.microsoft.com/office/drawing/2014/main" id="{6AADB53B-32E9-400E-96E7-EBF7716ED2C8}"/>
              </a:ext>
            </a:extLst>
          </p:cNvPr>
          <p:cNvCxnSpPr/>
          <p:nvPr/>
        </p:nvCxnSpPr>
        <p:spPr>
          <a:xfrm>
            <a:off x="6226628" y="1856509"/>
            <a:ext cx="0" cy="449810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aphicFrame>
        <p:nvGraphicFramePr>
          <p:cNvPr id="9" name="Chart 8">
            <a:extLst>
              <a:ext uri="{FF2B5EF4-FFF2-40B4-BE49-F238E27FC236}">
                <a16:creationId xmlns:a16="http://schemas.microsoft.com/office/drawing/2014/main" id="{E529AD13-5C73-40F7-8804-8DE4D460C44C}"/>
              </a:ext>
            </a:extLst>
          </p:cNvPr>
          <p:cNvGraphicFramePr>
            <a:graphicFrameLocks/>
          </p:cNvGraphicFramePr>
          <p:nvPr>
            <p:extLst>
              <p:ext uri="{D42A27DB-BD31-4B8C-83A1-F6EECF244321}">
                <p14:modId xmlns:p14="http://schemas.microsoft.com/office/powerpoint/2010/main" val="1207427267"/>
              </p:ext>
            </p:extLst>
          </p:nvPr>
        </p:nvGraphicFramePr>
        <p:xfrm>
          <a:off x="6363853" y="1773382"/>
          <a:ext cx="5492029" cy="41471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a:extLst>
              <a:ext uri="{FF2B5EF4-FFF2-40B4-BE49-F238E27FC236}">
                <a16:creationId xmlns:a16="http://schemas.microsoft.com/office/drawing/2014/main" id="{9E759DE1-D745-4C6A-9E5F-6342544299E6}"/>
              </a:ext>
            </a:extLst>
          </p:cNvPr>
          <p:cNvGraphicFramePr>
            <a:graphicFrameLocks/>
          </p:cNvGraphicFramePr>
          <p:nvPr>
            <p:extLst>
              <p:ext uri="{D42A27DB-BD31-4B8C-83A1-F6EECF244321}">
                <p14:modId xmlns:p14="http://schemas.microsoft.com/office/powerpoint/2010/main" val="2593372416"/>
              </p:ext>
            </p:extLst>
          </p:nvPr>
        </p:nvGraphicFramePr>
        <p:xfrm>
          <a:off x="468049" y="1805939"/>
          <a:ext cx="5726543" cy="425256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012700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2" name="Rectangle 1">
            <a:extLst>
              <a:ext uri="{FF2B5EF4-FFF2-40B4-BE49-F238E27FC236}">
                <a16:creationId xmlns:a16="http://schemas.microsoft.com/office/drawing/2014/main" id="{3EBFE3F0-E473-E140-8B84-D9B6D3CB91C7}"/>
              </a:ext>
            </a:extLst>
          </p:cNvPr>
          <p:cNvSpPr/>
          <p:nvPr/>
        </p:nvSpPr>
        <p:spPr>
          <a:xfrm>
            <a:off x="3629625" y="2967335"/>
            <a:ext cx="4932762"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latin typeface="Segoe Print" panose="02000800000000000000" pitchFamily="2" charset="0"/>
              </a:rPr>
              <a:t>Data Analysis</a:t>
            </a:r>
          </a:p>
        </p:txBody>
      </p:sp>
    </p:spTree>
    <p:extLst>
      <p:ext uri="{BB962C8B-B14F-4D97-AF65-F5344CB8AC3E}">
        <p14:creationId xmlns:p14="http://schemas.microsoft.com/office/powerpoint/2010/main" val="2689590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9E86A9D1-13DF-3E48-902D-A4C82E2461A5}"/>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Customer Data Description </a:t>
            </a:r>
          </a:p>
        </p:txBody>
      </p:sp>
      <p:pic>
        <p:nvPicPr>
          <p:cNvPr id="5" name="Picture 4">
            <a:extLst>
              <a:ext uri="{FF2B5EF4-FFF2-40B4-BE49-F238E27FC236}">
                <a16:creationId xmlns:a16="http://schemas.microsoft.com/office/drawing/2014/main" id="{46CA1B66-7368-2944-B720-75C2E7663119}"/>
              </a:ext>
            </a:extLst>
          </p:cNvPr>
          <p:cNvPicPr>
            <a:picLocks noChangeAspect="1"/>
          </p:cNvPicPr>
          <p:nvPr/>
        </p:nvPicPr>
        <p:blipFill>
          <a:blip r:embed="rId3"/>
          <a:stretch>
            <a:fillRect/>
          </a:stretch>
        </p:blipFill>
        <p:spPr>
          <a:xfrm>
            <a:off x="246905" y="1198719"/>
            <a:ext cx="3842804" cy="3467192"/>
          </a:xfrm>
          <a:prstGeom prst="rect">
            <a:avLst/>
          </a:prstGeom>
        </p:spPr>
      </p:pic>
      <p:pic>
        <p:nvPicPr>
          <p:cNvPr id="6" name="Picture 5">
            <a:extLst>
              <a:ext uri="{FF2B5EF4-FFF2-40B4-BE49-F238E27FC236}">
                <a16:creationId xmlns:a16="http://schemas.microsoft.com/office/drawing/2014/main" id="{A9606052-F6F9-3B46-B8AB-58EE556E5B41}"/>
              </a:ext>
            </a:extLst>
          </p:cNvPr>
          <p:cNvPicPr>
            <a:picLocks noChangeAspect="1"/>
          </p:cNvPicPr>
          <p:nvPr/>
        </p:nvPicPr>
        <p:blipFill>
          <a:blip r:embed="rId4"/>
          <a:stretch>
            <a:fillRect/>
          </a:stretch>
        </p:blipFill>
        <p:spPr>
          <a:xfrm>
            <a:off x="7169160" y="2294551"/>
            <a:ext cx="4672384" cy="3997184"/>
          </a:xfrm>
          <a:prstGeom prst="rect">
            <a:avLst/>
          </a:prstGeom>
        </p:spPr>
      </p:pic>
      <p:sp>
        <p:nvSpPr>
          <p:cNvPr id="7" name="TextBox 6">
            <a:extLst>
              <a:ext uri="{FF2B5EF4-FFF2-40B4-BE49-F238E27FC236}">
                <a16:creationId xmlns:a16="http://schemas.microsoft.com/office/drawing/2014/main" id="{D167A560-B947-7248-8084-071C66A33568}"/>
              </a:ext>
            </a:extLst>
          </p:cNvPr>
          <p:cNvSpPr txBox="1"/>
          <p:nvPr/>
        </p:nvSpPr>
        <p:spPr>
          <a:xfrm>
            <a:off x="8401048" y="362220"/>
            <a:ext cx="1600201" cy="337665"/>
          </a:xfrm>
          <a:prstGeom prst="rect">
            <a:avLst/>
          </a:prstGeom>
          <a:noFill/>
        </p:spPr>
        <p:txBody>
          <a:bodyPr wrap="square" rtlCol="0">
            <a:spAutoFit/>
          </a:bodyPr>
          <a:lstStyle/>
          <a:p>
            <a:r>
              <a:rPr lang="en-US" sz="1600" dirty="0">
                <a:solidFill>
                  <a:schemeClr val="tx2"/>
                </a:solidFill>
                <a:latin typeface="Segoe Print" panose="02000800000000000000" pitchFamily="2" charset="0"/>
              </a:rPr>
              <a:t>Missing Data </a:t>
            </a:r>
          </a:p>
        </p:txBody>
      </p:sp>
      <p:cxnSp>
        <p:nvCxnSpPr>
          <p:cNvPr id="11" name="Straight Arrow Connector 10">
            <a:extLst>
              <a:ext uri="{FF2B5EF4-FFF2-40B4-BE49-F238E27FC236}">
                <a16:creationId xmlns:a16="http://schemas.microsoft.com/office/drawing/2014/main" id="{53E5DF74-14BB-F644-96E7-FE0F2F7D4FCC}"/>
              </a:ext>
            </a:extLst>
          </p:cNvPr>
          <p:cNvCxnSpPr/>
          <p:nvPr/>
        </p:nvCxnSpPr>
        <p:spPr>
          <a:xfrm>
            <a:off x="9078685" y="691171"/>
            <a:ext cx="1845129" cy="2117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4B939E-5C1A-D14F-8484-DFA2B0B3292A}"/>
              </a:ext>
            </a:extLst>
          </p:cNvPr>
          <p:cNvCxnSpPr>
            <a:cxnSpLocks/>
          </p:cNvCxnSpPr>
          <p:nvPr/>
        </p:nvCxnSpPr>
        <p:spPr>
          <a:xfrm flipH="1">
            <a:off x="8572221" y="691171"/>
            <a:ext cx="506464" cy="1875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Left Brace 14">
            <a:extLst>
              <a:ext uri="{FF2B5EF4-FFF2-40B4-BE49-F238E27FC236}">
                <a16:creationId xmlns:a16="http://schemas.microsoft.com/office/drawing/2014/main" id="{32D4A3AC-C644-5046-B45C-FC75A793CC4A}"/>
              </a:ext>
            </a:extLst>
          </p:cNvPr>
          <p:cNvSpPr/>
          <p:nvPr/>
        </p:nvSpPr>
        <p:spPr>
          <a:xfrm>
            <a:off x="6711043" y="5290457"/>
            <a:ext cx="458117" cy="1001278"/>
          </a:xfrm>
          <a:prstGeom prst="leftBrace">
            <a:avLst/>
          </a:prstGeom>
          <a:ln w="34925">
            <a:solidFill>
              <a:srgbClr val="FF0000">
                <a:alpha val="4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8C59FFA-775B-D949-99BF-04716EBA10DD}"/>
              </a:ext>
            </a:extLst>
          </p:cNvPr>
          <p:cNvSpPr txBox="1"/>
          <p:nvPr/>
        </p:nvSpPr>
        <p:spPr>
          <a:xfrm>
            <a:off x="5492442" y="5622263"/>
            <a:ext cx="1600201" cy="337665"/>
          </a:xfrm>
          <a:prstGeom prst="rect">
            <a:avLst/>
          </a:prstGeom>
          <a:noFill/>
        </p:spPr>
        <p:txBody>
          <a:bodyPr wrap="square" rtlCol="0">
            <a:spAutoFit/>
          </a:bodyPr>
          <a:lstStyle/>
          <a:p>
            <a:r>
              <a:rPr lang="en-US" sz="1600" dirty="0">
                <a:solidFill>
                  <a:schemeClr val="tx2"/>
                </a:solidFill>
                <a:latin typeface="Segoe Print" panose="02000800000000000000" pitchFamily="2" charset="0"/>
              </a:rPr>
              <a:t>Attributes</a:t>
            </a:r>
          </a:p>
        </p:txBody>
      </p:sp>
    </p:spTree>
    <p:extLst>
      <p:ext uri="{BB962C8B-B14F-4D97-AF65-F5344CB8AC3E}">
        <p14:creationId xmlns:p14="http://schemas.microsoft.com/office/powerpoint/2010/main" val="385651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pic>
        <p:nvPicPr>
          <p:cNvPr id="2" name="Picture 1">
            <a:extLst>
              <a:ext uri="{FF2B5EF4-FFF2-40B4-BE49-F238E27FC236}">
                <a16:creationId xmlns:a16="http://schemas.microsoft.com/office/drawing/2014/main" id="{7E2FE050-F414-E247-8DFD-013C7E987AD2}"/>
              </a:ext>
            </a:extLst>
          </p:cNvPr>
          <p:cNvPicPr>
            <a:picLocks noChangeAspect="1"/>
          </p:cNvPicPr>
          <p:nvPr/>
        </p:nvPicPr>
        <p:blipFill>
          <a:blip r:embed="rId3">
            <a:alphaModFix amt="66000"/>
          </a:blip>
          <a:stretch>
            <a:fillRect/>
          </a:stretch>
        </p:blipFill>
        <p:spPr>
          <a:xfrm>
            <a:off x="774887" y="769247"/>
            <a:ext cx="6874770" cy="5732859"/>
          </a:xfrm>
          <a:prstGeom prst="rect">
            <a:avLst/>
          </a:prstGeom>
        </p:spPr>
      </p:pic>
      <p:sp>
        <p:nvSpPr>
          <p:cNvPr id="4" name="TextBox 3">
            <a:extLst>
              <a:ext uri="{FF2B5EF4-FFF2-40B4-BE49-F238E27FC236}">
                <a16:creationId xmlns:a16="http://schemas.microsoft.com/office/drawing/2014/main" id="{9E86A9D1-13DF-3E48-902D-A4C82E2461A5}"/>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Customer Buying Patterns</a:t>
            </a:r>
          </a:p>
        </p:txBody>
      </p:sp>
      <p:sp>
        <p:nvSpPr>
          <p:cNvPr id="7" name="TextBox 6">
            <a:extLst>
              <a:ext uri="{FF2B5EF4-FFF2-40B4-BE49-F238E27FC236}">
                <a16:creationId xmlns:a16="http://schemas.microsoft.com/office/drawing/2014/main" id="{D167A560-B947-7248-8084-071C66A33568}"/>
              </a:ext>
            </a:extLst>
          </p:cNvPr>
          <p:cNvSpPr txBox="1"/>
          <p:nvPr/>
        </p:nvSpPr>
        <p:spPr>
          <a:xfrm>
            <a:off x="8021297" y="1032707"/>
            <a:ext cx="375160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FF0000"/>
                </a:solidFill>
                <a:latin typeface="Segoe Print" panose="02000800000000000000" pitchFamily="2" charset="0"/>
              </a:rPr>
              <a:t>Clearly excessive inventory appears to be an issue. </a:t>
            </a:r>
          </a:p>
          <a:p>
            <a:endParaRPr lang="en-US" sz="1600" dirty="0">
              <a:solidFill>
                <a:srgbClr val="FF0000"/>
              </a:solidFill>
              <a:latin typeface="Segoe Print" panose="02000800000000000000" pitchFamily="2" charset="0"/>
            </a:endParaRPr>
          </a:p>
          <a:p>
            <a:pPr marL="285750" indent="-285750">
              <a:buFont typeface="Arial" panose="020B0604020202020204" pitchFamily="34" charset="0"/>
              <a:buChar char="•"/>
            </a:pPr>
            <a:r>
              <a:rPr lang="en-US" sz="1600" dirty="0">
                <a:solidFill>
                  <a:srgbClr val="FF0000"/>
                </a:solidFill>
                <a:latin typeface="Segoe Print" panose="02000800000000000000" pitchFamily="2" charset="0"/>
              </a:rPr>
              <a:t>It is reflective of unnecessary price markdown due to inventory.</a:t>
            </a:r>
          </a:p>
        </p:txBody>
      </p:sp>
      <p:sp>
        <p:nvSpPr>
          <p:cNvPr id="15" name="Left Brace 14">
            <a:extLst>
              <a:ext uri="{FF2B5EF4-FFF2-40B4-BE49-F238E27FC236}">
                <a16:creationId xmlns:a16="http://schemas.microsoft.com/office/drawing/2014/main" id="{32D4A3AC-C644-5046-B45C-FC75A793CC4A}"/>
              </a:ext>
            </a:extLst>
          </p:cNvPr>
          <p:cNvSpPr/>
          <p:nvPr/>
        </p:nvSpPr>
        <p:spPr>
          <a:xfrm rot="5400000">
            <a:off x="2309571" y="1274665"/>
            <a:ext cx="458117" cy="2126859"/>
          </a:xfrm>
          <a:prstGeom prst="leftBrace">
            <a:avLst/>
          </a:prstGeom>
          <a:ln w="34925">
            <a:solidFill>
              <a:srgbClr val="FF0000">
                <a:alpha val="48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08C59FFA-775B-D949-99BF-04716EBA10DD}"/>
              </a:ext>
            </a:extLst>
          </p:cNvPr>
          <p:cNvSpPr txBox="1"/>
          <p:nvPr/>
        </p:nvSpPr>
        <p:spPr>
          <a:xfrm>
            <a:off x="2001858" y="1771371"/>
            <a:ext cx="5351762"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limited SKU’s purchased by bulk of the customers </a:t>
            </a:r>
          </a:p>
        </p:txBody>
      </p:sp>
      <p:sp>
        <p:nvSpPr>
          <p:cNvPr id="13" name="TextBox 12">
            <a:extLst>
              <a:ext uri="{FF2B5EF4-FFF2-40B4-BE49-F238E27FC236}">
                <a16:creationId xmlns:a16="http://schemas.microsoft.com/office/drawing/2014/main" id="{5286F783-FDE2-0345-B54A-A1679ED1A315}"/>
              </a:ext>
            </a:extLst>
          </p:cNvPr>
          <p:cNvSpPr txBox="1"/>
          <p:nvPr/>
        </p:nvSpPr>
        <p:spPr>
          <a:xfrm>
            <a:off x="8021297" y="3952507"/>
            <a:ext cx="3751603"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B050"/>
                </a:solidFill>
                <a:latin typeface="Segoe Print" panose="02000800000000000000" pitchFamily="2" charset="0"/>
              </a:rPr>
              <a:t>We believe that personalization at individual customer level can help somewhat alleviate excessive inventory!</a:t>
            </a:r>
          </a:p>
          <a:p>
            <a:endParaRPr lang="en-US" sz="1600" dirty="0">
              <a:solidFill>
                <a:srgbClr val="00B050"/>
              </a:solidFill>
              <a:latin typeface="Segoe Print" panose="02000800000000000000" pitchFamily="2" charset="0"/>
            </a:endParaRPr>
          </a:p>
          <a:p>
            <a:pPr marL="285750" indent="-285750">
              <a:buFont typeface="Arial" panose="020B0604020202020204" pitchFamily="34" charset="0"/>
              <a:buChar char="•"/>
            </a:pPr>
            <a:r>
              <a:rPr lang="en-US" sz="1600" dirty="0">
                <a:solidFill>
                  <a:srgbClr val="00B050"/>
                </a:solidFill>
                <a:latin typeface="Segoe Print" panose="02000800000000000000" pitchFamily="2" charset="0"/>
              </a:rPr>
              <a:t>It also helps streamline inventory turnover cycle and perhaps reduced up to 50%</a:t>
            </a:r>
          </a:p>
        </p:txBody>
      </p:sp>
    </p:spTree>
    <p:extLst>
      <p:ext uri="{BB962C8B-B14F-4D97-AF65-F5344CB8AC3E}">
        <p14:creationId xmlns:p14="http://schemas.microsoft.com/office/powerpoint/2010/main" val="4103590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26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9E86A9D1-13DF-3E48-902D-A4C82E2461A5}"/>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Seasonality</a:t>
            </a:r>
          </a:p>
        </p:txBody>
      </p:sp>
      <p:sp>
        <p:nvSpPr>
          <p:cNvPr id="16" name="TextBox 15">
            <a:extLst>
              <a:ext uri="{FF2B5EF4-FFF2-40B4-BE49-F238E27FC236}">
                <a16:creationId xmlns:a16="http://schemas.microsoft.com/office/drawing/2014/main" id="{08C59FFA-775B-D949-99BF-04716EBA10DD}"/>
              </a:ext>
            </a:extLst>
          </p:cNvPr>
          <p:cNvSpPr txBox="1"/>
          <p:nvPr/>
        </p:nvSpPr>
        <p:spPr>
          <a:xfrm>
            <a:off x="5321685" y="919241"/>
            <a:ext cx="5351762"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Clearly reflects the holiday purchase peak! </a:t>
            </a:r>
          </a:p>
        </p:txBody>
      </p:sp>
      <p:pic>
        <p:nvPicPr>
          <p:cNvPr id="5" name="Picture 4">
            <a:extLst>
              <a:ext uri="{FF2B5EF4-FFF2-40B4-BE49-F238E27FC236}">
                <a16:creationId xmlns:a16="http://schemas.microsoft.com/office/drawing/2014/main" id="{3C1ADA62-093C-9449-904F-6C2A7CDD826D}"/>
              </a:ext>
            </a:extLst>
          </p:cNvPr>
          <p:cNvPicPr>
            <a:picLocks noChangeAspect="1"/>
          </p:cNvPicPr>
          <p:nvPr/>
        </p:nvPicPr>
        <p:blipFill>
          <a:blip r:embed="rId3">
            <a:alphaModFix amt="71000"/>
          </a:blip>
          <a:stretch>
            <a:fillRect/>
          </a:stretch>
        </p:blipFill>
        <p:spPr>
          <a:xfrm>
            <a:off x="419098" y="1322615"/>
            <a:ext cx="10390415" cy="5098200"/>
          </a:xfrm>
          <a:prstGeom prst="rect">
            <a:avLst/>
          </a:prstGeom>
        </p:spPr>
      </p:pic>
      <p:cxnSp>
        <p:nvCxnSpPr>
          <p:cNvPr id="8" name="Straight Arrow Connector 7">
            <a:extLst>
              <a:ext uri="{FF2B5EF4-FFF2-40B4-BE49-F238E27FC236}">
                <a16:creationId xmlns:a16="http://schemas.microsoft.com/office/drawing/2014/main" id="{20D75FB0-3A23-484E-98B1-F3FA902CB0E2}"/>
              </a:ext>
            </a:extLst>
          </p:cNvPr>
          <p:cNvCxnSpPr/>
          <p:nvPr/>
        </p:nvCxnSpPr>
        <p:spPr>
          <a:xfrm flipV="1">
            <a:off x="7455439" y="1747157"/>
            <a:ext cx="1998804" cy="168184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2F60EF0-7759-D44A-A062-4285FA6877F1}"/>
              </a:ext>
            </a:extLst>
          </p:cNvPr>
          <p:cNvCxnSpPr/>
          <p:nvPr/>
        </p:nvCxnSpPr>
        <p:spPr>
          <a:xfrm>
            <a:off x="1551214" y="3037114"/>
            <a:ext cx="1371600" cy="78377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914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9E86A9D1-13DF-3E48-902D-A4C82E2461A5}"/>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Average Transaction Value</a:t>
            </a:r>
          </a:p>
        </p:txBody>
      </p:sp>
      <p:pic>
        <p:nvPicPr>
          <p:cNvPr id="2" name="Picture 1">
            <a:extLst>
              <a:ext uri="{FF2B5EF4-FFF2-40B4-BE49-F238E27FC236}">
                <a16:creationId xmlns:a16="http://schemas.microsoft.com/office/drawing/2014/main" id="{B8A1FBDE-EF6D-034C-A03C-31481D15BDDA}"/>
              </a:ext>
            </a:extLst>
          </p:cNvPr>
          <p:cNvPicPr>
            <a:picLocks noChangeAspect="1"/>
          </p:cNvPicPr>
          <p:nvPr/>
        </p:nvPicPr>
        <p:blipFill>
          <a:blip r:embed="rId3">
            <a:alphaModFix amt="73000"/>
          </a:blip>
          <a:stretch>
            <a:fillRect/>
          </a:stretch>
        </p:blipFill>
        <p:spPr>
          <a:xfrm>
            <a:off x="672818" y="1389222"/>
            <a:ext cx="8369777" cy="5097845"/>
          </a:xfrm>
          <a:prstGeom prst="rect">
            <a:avLst/>
          </a:prstGeom>
        </p:spPr>
      </p:pic>
      <p:sp>
        <p:nvSpPr>
          <p:cNvPr id="9" name="Oval 8">
            <a:extLst>
              <a:ext uri="{FF2B5EF4-FFF2-40B4-BE49-F238E27FC236}">
                <a16:creationId xmlns:a16="http://schemas.microsoft.com/office/drawing/2014/main" id="{C726D750-060A-4B4B-A812-0C5086C65F4F}"/>
              </a:ext>
            </a:extLst>
          </p:cNvPr>
          <p:cNvSpPr/>
          <p:nvPr/>
        </p:nvSpPr>
        <p:spPr>
          <a:xfrm>
            <a:off x="7200900" y="4065814"/>
            <a:ext cx="293914" cy="20229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8C59FFA-775B-D949-99BF-04716EBA10DD}"/>
              </a:ext>
            </a:extLst>
          </p:cNvPr>
          <p:cNvSpPr txBox="1"/>
          <p:nvPr/>
        </p:nvSpPr>
        <p:spPr>
          <a:xfrm>
            <a:off x="7011069" y="3727260"/>
            <a:ext cx="673576" cy="338554"/>
          </a:xfrm>
          <a:prstGeom prst="rect">
            <a:avLst/>
          </a:prstGeom>
          <a:noFill/>
        </p:spPr>
        <p:txBody>
          <a:bodyPr wrap="square" rtlCol="0">
            <a:spAutoFit/>
          </a:bodyPr>
          <a:lstStyle/>
          <a:p>
            <a:r>
              <a:rPr lang="en-US" sz="1600" dirty="0">
                <a:solidFill>
                  <a:schemeClr val="tx2"/>
                </a:solidFill>
                <a:latin typeface="Segoe Print" panose="02000800000000000000" pitchFamily="2" charset="0"/>
              </a:rPr>
              <a:t>USA</a:t>
            </a:r>
          </a:p>
        </p:txBody>
      </p:sp>
    </p:spTree>
    <p:extLst>
      <p:ext uri="{BB962C8B-B14F-4D97-AF65-F5344CB8AC3E}">
        <p14:creationId xmlns:p14="http://schemas.microsoft.com/office/powerpoint/2010/main" val="403832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9E86A9D1-13DF-3E48-902D-A4C82E2461A5}"/>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Customer Clustering</a:t>
            </a:r>
          </a:p>
        </p:txBody>
      </p:sp>
      <p:pic>
        <p:nvPicPr>
          <p:cNvPr id="5" name="Picture 4">
            <a:extLst>
              <a:ext uri="{FF2B5EF4-FFF2-40B4-BE49-F238E27FC236}">
                <a16:creationId xmlns:a16="http://schemas.microsoft.com/office/drawing/2014/main" id="{AE9EE2F3-0069-8E4E-93D0-A138E0E26433}"/>
              </a:ext>
            </a:extLst>
          </p:cNvPr>
          <p:cNvPicPr>
            <a:picLocks noChangeAspect="1"/>
          </p:cNvPicPr>
          <p:nvPr/>
        </p:nvPicPr>
        <p:blipFill>
          <a:blip r:embed="rId3">
            <a:alphaModFix amt="69000"/>
          </a:blip>
          <a:stretch>
            <a:fillRect/>
          </a:stretch>
        </p:blipFill>
        <p:spPr>
          <a:xfrm>
            <a:off x="7524588" y="370933"/>
            <a:ext cx="4420507" cy="2953795"/>
          </a:xfrm>
          <a:prstGeom prst="rect">
            <a:avLst/>
          </a:prstGeom>
        </p:spPr>
      </p:pic>
      <p:pic>
        <p:nvPicPr>
          <p:cNvPr id="6" name="Picture 5">
            <a:extLst>
              <a:ext uri="{FF2B5EF4-FFF2-40B4-BE49-F238E27FC236}">
                <a16:creationId xmlns:a16="http://schemas.microsoft.com/office/drawing/2014/main" id="{9D683234-842B-7B41-AB72-6A8073CD9F00}"/>
              </a:ext>
            </a:extLst>
          </p:cNvPr>
          <p:cNvPicPr>
            <a:picLocks noChangeAspect="1"/>
          </p:cNvPicPr>
          <p:nvPr/>
        </p:nvPicPr>
        <p:blipFill>
          <a:blip r:embed="rId4">
            <a:alphaModFix amt="70000"/>
          </a:blip>
          <a:stretch>
            <a:fillRect/>
          </a:stretch>
        </p:blipFill>
        <p:spPr>
          <a:xfrm>
            <a:off x="345523" y="1847830"/>
            <a:ext cx="6475715" cy="4403486"/>
          </a:xfrm>
          <a:prstGeom prst="rect">
            <a:avLst/>
          </a:prstGeom>
        </p:spPr>
      </p:pic>
      <p:sp>
        <p:nvSpPr>
          <p:cNvPr id="7" name="Oval 6">
            <a:extLst>
              <a:ext uri="{FF2B5EF4-FFF2-40B4-BE49-F238E27FC236}">
                <a16:creationId xmlns:a16="http://schemas.microsoft.com/office/drawing/2014/main" id="{B5B3B5C3-8DB0-1246-85FC-9E3ACB456B18}"/>
              </a:ext>
            </a:extLst>
          </p:cNvPr>
          <p:cNvSpPr/>
          <p:nvPr/>
        </p:nvSpPr>
        <p:spPr>
          <a:xfrm>
            <a:off x="1257300" y="5029200"/>
            <a:ext cx="767443" cy="6858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C1B2873-D729-3C4B-A5F8-4E1090473C36}"/>
              </a:ext>
            </a:extLst>
          </p:cNvPr>
          <p:cNvSpPr/>
          <p:nvPr/>
        </p:nvSpPr>
        <p:spPr>
          <a:xfrm>
            <a:off x="1458686" y="4000500"/>
            <a:ext cx="2035628" cy="1306286"/>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2931EE2-3693-394A-9CAE-AC7E4AE72B0E}"/>
              </a:ext>
            </a:extLst>
          </p:cNvPr>
          <p:cNvSpPr/>
          <p:nvPr/>
        </p:nvSpPr>
        <p:spPr>
          <a:xfrm>
            <a:off x="2920191" y="2010089"/>
            <a:ext cx="3835731" cy="2953795"/>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096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68F6-80BE-B341-8425-ACC7F9098AD3}"/>
              </a:ext>
            </a:extLst>
          </p:cNvPr>
          <p:cNvPicPr>
            <a:picLocks noChangeAspect="1"/>
          </p:cNvPicPr>
          <p:nvPr/>
        </p:nvPicPr>
        <p:blipFill>
          <a:blip r:embed="rId2">
            <a:alphaModFix amt="5000"/>
          </a:blip>
          <a:stretch>
            <a:fillRect/>
          </a:stretch>
        </p:blipFill>
        <p:spPr>
          <a:xfrm>
            <a:off x="2686648" y="370933"/>
            <a:ext cx="6096000" cy="5717820"/>
          </a:xfrm>
          <a:prstGeom prst="rect">
            <a:avLst/>
          </a:prstGeom>
        </p:spPr>
      </p:pic>
      <p:sp>
        <p:nvSpPr>
          <p:cNvPr id="4" name="TextBox 3">
            <a:extLst>
              <a:ext uri="{FF2B5EF4-FFF2-40B4-BE49-F238E27FC236}">
                <a16:creationId xmlns:a16="http://schemas.microsoft.com/office/drawing/2014/main" id="{9E86A9D1-13DF-3E48-902D-A4C82E2461A5}"/>
              </a:ext>
            </a:extLst>
          </p:cNvPr>
          <p:cNvSpPr txBox="1"/>
          <p:nvPr/>
        </p:nvSpPr>
        <p:spPr>
          <a:xfrm>
            <a:off x="246905" y="167951"/>
            <a:ext cx="5245604" cy="523220"/>
          </a:xfrm>
          <a:prstGeom prst="rect">
            <a:avLst/>
          </a:prstGeom>
          <a:noFill/>
        </p:spPr>
        <p:txBody>
          <a:bodyPr wrap="square" rtlCol="0">
            <a:spAutoFit/>
          </a:bodyPr>
          <a:lstStyle/>
          <a:p>
            <a:r>
              <a:rPr lang="en-US" sz="2800" dirty="0">
                <a:solidFill>
                  <a:schemeClr val="tx2"/>
                </a:solidFill>
                <a:latin typeface="Segoe Print" panose="02000800000000000000" pitchFamily="2" charset="0"/>
              </a:rPr>
              <a:t>Summary of Analysis</a:t>
            </a:r>
          </a:p>
        </p:txBody>
      </p:sp>
      <p:sp>
        <p:nvSpPr>
          <p:cNvPr id="9" name="Subtitle 2">
            <a:extLst>
              <a:ext uri="{FF2B5EF4-FFF2-40B4-BE49-F238E27FC236}">
                <a16:creationId xmlns:a16="http://schemas.microsoft.com/office/drawing/2014/main" id="{CBA12F21-359E-D049-B544-5A0BBAE50176}"/>
              </a:ext>
            </a:extLst>
          </p:cNvPr>
          <p:cNvSpPr txBox="1">
            <a:spLocks/>
          </p:cNvSpPr>
          <p:nvPr/>
        </p:nvSpPr>
        <p:spPr>
          <a:xfrm>
            <a:off x="658259" y="965402"/>
            <a:ext cx="10412512" cy="4965211"/>
          </a:xfrm>
          <a:prstGeom prst="rect">
            <a:avLst/>
          </a:prstGeom>
          <a:solidFill>
            <a:schemeClr val="tx2">
              <a:lumMod val="20000"/>
              <a:lumOff val="80000"/>
              <a:alpha val="54000"/>
            </a:schemeClr>
          </a:solidFill>
        </p:spPr>
        <p:txBody>
          <a:bodyPr>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buFontTx/>
              <a:buChar char="-"/>
            </a:pPr>
            <a:r>
              <a:rPr lang="en-US" sz="2400" b="1" dirty="0">
                <a:solidFill>
                  <a:schemeClr val="tx2">
                    <a:lumMod val="60000"/>
                    <a:lumOff val="40000"/>
                  </a:schemeClr>
                </a:solidFill>
                <a:latin typeface="Segoe Print" panose="02000800000000000000" pitchFamily="2" charset="0"/>
              </a:rPr>
              <a:t>We employed all our learnings from the MSDS program for the Retail Customer Spending data. </a:t>
            </a:r>
          </a:p>
          <a:p>
            <a:pPr>
              <a:buFontTx/>
              <a:buChar char="-"/>
            </a:pPr>
            <a:r>
              <a:rPr lang="en-US" sz="2400" b="1" dirty="0">
                <a:solidFill>
                  <a:schemeClr val="tx2">
                    <a:lumMod val="60000"/>
                    <a:lumOff val="40000"/>
                  </a:schemeClr>
                </a:solidFill>
                <a:latin typeface="Segoe Print" panose="02000800000000000000" pitchFamily="2" charset="0"/>
              </a:rPr>
              <a:t>Our analysis were limited to given data constraint. </a:t>
            </a:r>
          </a:p>
          <a:p>
            <a:pPr>
              <a:buFontTx/>
              <a:buChar char="-"/>
            </a:pPr>
            <a:r>
              <a:rPr lang="en-US" sz="2400" b="1" dirty="0">
                <a:solidFill>
                  <a:schemeClr val="tx2">
                    <a:lumMod val="60000"/>
                    <a:lumOff val="40000"/>
                  </a:schemeClr>
                </a:solidFill>
                <a:latin typeface="Segoe Print" panose="02000800000000000000" pitchFamily="2" charset="0"/>
              </a:rPr>
              <a:t>We like to have more data to continue our analysis </a:t>
            </a:r>
          </a:p>
          <a:p>
            <a:pPr lvl="1">
              <a:buFontTx/>
              <a:buChar char="-"/>
            </a:pPr>
            <a:r>
              <a:rPr lang="en-US" sz="2200" b="1" dirty="0">
                <a:solidFill>
                  <a:schemeClr val="tx2">
                    <a:lumMod val="60000"/>
                    <a:lumOff val="40000"/>
                  </a:schemeClr>
                </a:solidFill>
                <a:latin typeface="Segoe Print" panose="02000800000000000000" pitchFamily="2" charset="0"/>
              </a:rPr>
              <a:t>More granular customer behavior data</a:t>
            </a:r>
          </a:p>
          <a:p>
            <a:pPr lvl="1">
              <a:buFontTx/>
              <a:buChar char="-"/>
            </a:pPr>
            <a:r>
              <a:rPr lang="en-US" sz="2200" b="1" dirty="0">
                <a:solidFill>
                  <a:schemeClr val="tx2">
                    <a:lumMod val="60000"/>
                    <a:lumOff val="40000"/>
                  </a:schemeClr>
                </a:solidFill>
                <a:latin typeface="Segoe Print" panose="02000800000000000000" pitchFamily="2" charset="0"/>
              </a:rPr>
              <a:t>Most recent data at least 3 years</a:t>
            </a:r>
            <a:endParaRPr lang="en-US" sz="2400" b="1" dirty="0">
              <a:solidFill>
                <a:schemeClr val="tx2">
                  <a:lumMod val="60000"/>
                  <a:lumOff val="40000"/>
                </a:schemeClr>
              </a:solidFill>
              <a:latin typeface="Segoe Print" panose="02000800000000000000" pitchFamily="2" charset="0"/>
            </a:endParaRPr>
          </a:p>
          <a:p>
            <a:pPr>
              <a:buFontTx/>
              <a:buChar char="-"/>
            </a:pPr>
            <a:r>
              <a:rPr lang="en-US" sz="2400" b="1" dirty="0">
                <a:solidFill>
                  <a:schemeClr val="tx2">
                    <a:lumMod val="60000"/>
                    <a:lumOff val="40000"/>
                  </a:schemeClr>
                </a:solidFill>
                <a:latin typeface="Segoe Print" panose="02000800000000000000" pitchFamily="2" charset="0"/>
              </a:rPr>
              <a:t>We were able to analyze transaction/yr., # of orders/customer</a:t>
            </a:r>
          </a:p>
          <a:p>
            <a:pPr>
              <a:buFontTx/>
              <a:buChar char="-"/>
            </a:pPr>
            <a:r>
              <a:rPr lang="en-US" sz="2400" b="1" dirty="0">
                <a:solidFill>
                  <a:schemeClr val="tx2">
                    <a:lumMod val="60000"/>
                    <a:lumOff val="40000"/>
                  </a:schemeClr>
                </a:solidFill>
                <a:latin typeface="Segoe Print" panose="02000800000000000000" pitchFamily="2" charset="0"/>
              </a:rPr>
              <a:t>Highest spending customer </a:t>
            </a:r>
          </a:p>
          <a:p>
            <a:pPr>
              <a:buFontTx/>
              <a:buChar char="-"/>
            </a:pPr>
            <a:r>
              <a:rPr lang="en-US" sz="2400" b="1" dirty="0">
                <a:solidFill>
                  <a:schemeClr val="tx2">
                    <a:lumMod val="60000"/>
                    <a:lumOff val="40000"/>
                  </a:schemeClr>
                </a:solidFill>
                <a:latin typeface="Segoe Print" panose="02000800000000000000" pitchFamily="2" charset="0"/>
              </a:rPr>
              <a:t>The observation of 'per customer baskets' and their value enabled customer clustering.</a:t>
            </a:r>
          </a:p>
        </p:txBody>
      </p:sp>
    </p:spTree>
    <p:extLst>
      <p:ext uri="{BB962C8B-B14F-4D97-AF65-F5344CB8AC3E}">
        <p14:creationId xmlns:p14="http://schemas.microsoft.com/office/powerpoint/2010/main" val="325619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98EBC0-59B5-4284-8184-FD50A00AC4B6}"/>
              </a:ext>
            </a:extLst>
          </p:cNvPr>
          <p:cNvSpPr/>
          <p:nvPr/>
        </p:nvSpPr>
        <p:spPr>
          <a:xfrm>
            <a:off x="886681" y="444103"/>
            <a:ext cx="1449436"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rPr>
              <a:t>Why?</a:t>
            </a:r>
            <a:endParaRPr lang="en-US" sz="3600" b="1" dirty="0">
              <a:solidFill>
                <a:schemeClr val="tx2"/>
              </a:solidFill>
              <a:latin typeface="Segoe Print" panose="02000600000000000000" pitchFamily="2" charset="0"/>
              <a:ea typeface="+mj-ea"/>
              <a:cs typeface="+mj-cs"/>
            </a:endParaRPr>
          </a:p>
        </p:txBody>
      </p:sp>
      <p:pic>
        <p:nvPicPr>
          <p:cNvPr id="5" name="Picture 4">
            <a:extLst>
              <a:ext uri="{FF2B5EF4-FFF2-40B4-BE49-F238E27FC236}">
                <a16:creationId xmlns:a16="http://schemas.microsoft.com/office/drawing/2014/main" id="{4C14E420-DFBC-4A50-8B34-4FC3BBFA3ECE}"/>
              </a:ext>
            </a:extLst>
          </p:cNvPr>
          <p:cNvPicPr>
            <a:picLocks noChangeAspect="1"/>
          </p:cNvPicPr>
          <p:nvPr/>
        </p:nvPicPr>
        <p:blipFill rotWithShape="1">
          <a:blip r:embed="rId2"/>
          <a:srcRect l="27113" r="8838"/>
          <a:stretch/>
        </p:blipFill>
        <p:spPr>
          <a:xfrm>
            <a:off x="5512525" y="961751"/>
            <a:ext cx="6292714" cy="5180773"/>
          </a:xfrm>
          <a:prstGeom prst="rect">
            <a:avLst/>
          </a:prstGeom>
        </p:spPr>
      </p:pic>
      <p:sp>
        <p:nvSpPr>
          <p:cNvPr id="4" name="Rectangle 3">
            <a:extLst>
              <a:ext uri="{FF2B5EF4-FFF2-40B4-BE49-F238E27FC236}">
                <a16:creationId xmlns:a16="http://schemas.microsoft.com/office/drawing/2014/main" id="{F8F212AC-EABE-4BF9-A985-5F0967D6E30B}"/>
              </a:ext>
            </a:extLst>
          </p:cNvPr>
          <p:cNvSpPr/>
          <p:nvPr/>
        </p:nvSpPr>
        <p:spPr>
          <a:xfrm>
            <a:off x="612843" y="1187711"/>
            <a:ext cx="4474723" cy="6001643"/>
          </a:xfrm>
          <a:prstGeom prst="rect">
            <a:avLst/>
          </a:prstGeom>
        </p:spPr>
        <p:txBody>
          <a:bodyPr wrap="square">
            <a:spAutoFit/>
          </a:bodyPr>
          <a:lstStyle/>
          <a:p>
            <a:pPr marL="285750" lvl="0" indent="-285750">
              <a:spcBef>
                <a:spcPts val="1000"/>
              </a:spcBef>
              <a:buClr>
                <a:srgbClr val="4A66AC"/>
              </a:buClr>
              <a:buFont typeface="Arial" panose="020B0604020202020204" pitchFamily="34" charset="0"/>
              <a:buChar char="•"/>
            </a:pPr>
            <a:r>
              <a:rPr lang="en-US" sz="1400" dirty="0">
                <a:solidFill>
                  <a:schemeClr val="tx2"/>
                </a:solidFill>
                <a:latin typeface="Segoe Print" panose="02000600000000000000" pitchFamily="2" charset="0"/>
              </a:rPr>
              <a:t>Advances in technology innovation and shifts in consumer behavior has led consumers to shift spend from offline to online.</a:t>
            </a:r>
          </a:p>
          <a:p>
            <a:pPr marL="285750" lvl="0" indent="-285750">
              <a:spcBef>
                <a:spcPts val="1000"/>
              </a:spcBef>
              <a:buClr>
                <a:srgbClr val="4A66AC"/>
              </a:buClr>
              <a:buFont typeface="Arial" panose="020B0604020202020204" pitchFamily="34" charset="0"/>
              <a:buChar char="•"/>
            </a:pPr>
            <a:r>
              <a:rPr lang="en-US" sz="1400" dirty="0">
                <a:solidFill>
                  <a:schemeClr val="tx2"/>
                </a:solidFill>
                <a:latin typeface="Segoe Print" panose="02000600000000000000" pitchFamily="2" charset="0"/>
              </a:rPr>
              <a:t>In-store foot traffic continues to decline as shoppers look to time savings and price discounts by shopping online from the convenience of their home.</a:t>
            </a:r>
          </a:p>
          <a:p>
            <a:pPr marL="285750" lvl="0" indent="-285750">
              <a:spcBef>
                <a:spcPts val="1000"/>
              </a:spcBef>
              <a:buClr>
                <a:srgbClr val="4A66AC"/>
              </a:buClr>
              <a:buFont typeface="Arial" panose="020B0604020202020204" pitchFamily="34" charset="0"/>
              <a:buChar char="•"/>
            </a:pPr>
            <a:r>
              <a:rPr lang="en-US" sz="1400" dirty="0">
                <a:solidFill>
                  <a:schemeClr val="tx2"/>
                </a:solidFill>
                <a:latin typeface="Segoe Print" panose="02000600000000000000" pitchFamily="2" charset="0"/>
              </a:rPr>
              <a:t>As a result, department stores seen a steady decline in profitability, driven by poor inventory turnover and force price markdowns.</a:t>
            </a:r>
          </a:p>
          <a:p>
            <a:pPr marL="285750" lvl="0" indent="-285750">
              <a:spcBef>
                <a:spcPts val="1000"/>
              </a:spcBef>
              <a:buClr>
                <a:srgbClr val="4A66AC"/>
              </a:buClr>
              <a:buFont typeface="Arial" panose="020B0604020202020204" pitchFamily="34" charset="0"/>
              <a:buChar char="•"/>
            </a:pPr>
            <a:r>
              <a:rPr lang="en-US" sz="1400" dirty="0">
                <a:solidFill>
                  <a:schemeClr val="tx2"/>
                </a:solidFill>
                <a:latin typeface="Segoe Print" panose="02000600000000000000" pitchFamily="2" charset="0"/>
              </a:rPr>
              <a:t>Year-to-date, more than 10 multichannel retailers have closed their 8,600 stores and 68 retailers have filed for bankruptcies. </a:t>
            </a:r>
          </a:p>
          <a:p>
            <a:pPr marL="285750" lvl="0" indent="-285750">
              <a:spcBef>
                <a:spcPts val="1000"/>
              </a:spcBef>
              <a:buClr>
                <a:srgbClr val="4A66AC"/>
              </a:buClr>
              <a:buFont typeface="Arial" panose="020B0604020202020204" pitchFamily="34" charset="0"/>
              <a:buChar char="•"/>
            </a:pPr>
            <a:r>
              <a:rPr lang="en-US" sz="1400" dirty="0">
                <a:solidFill>
                  <a:schemeClr val="tx2"/>
                </a:solidFill>
                <a:latin typeface="Segoe Print" panose="02000600000000000000" pitchFamily="2" charset="0"/>
              </a:rPr>
              <a:t>Unless Department Stores evolves their business model that puts customer experience its top priority to meet the changing demands of NextGen consumers, the threat of the Retail Apocalypse is not so far fetched.</a:t>
            </a:r>
          </a:p>
          <a:p>
            <a:pPr lvl="1">
              <a:spcBef>
                <a:spcPts val="1000"/>
              </a:spcBef>
              <a:buClr>
                <a:srgbClr val="4A66AC"/>
              </a:buClr>
            </a:pPr>
            <a:endParaRPr lang="en-US" sz="2000" dirty="0">
              <a:solidFill>
                <a:prstClr val="black">
                  <a:tint val="75000"/>
                </a:prstClr>
              </a:solidFill>
              <a:latin typeface="Segoe UI Semibold" panose="020B0702040204020203" pitchFamily="34" charset="0"/>
              <a:cs typeface="Segoe UI Semibold" panose="020B0702040204020203" pitchFamily="34" charset="0"/>
            </a:endParaRPr>
          </a:p>
          <a:p>
            <a:pPr lvl="1">
              <a:spcBef>
                <a:spcPts val="1000"/>
              </a:spcBef>
              <a:buClr>
                <a:srgbClr val="4A66AC"/>
              </a:buClr>
            </a:pPr>
            <a:endParaRPr lang="en-US" sz="2000" dirty="0">
              <a:solidFill>
                <a:prstClr val="black">
                  <a:tint val="75000"/>
                </a:prstClr>
              </a:solidFill>
            </a:endParaRPr>
          </a:p>
        </p:txBody>
      </p:sp>
      <p:pic>
        <p:nvPicPr>
          <p:cNvPr id="9" name="Picture 8">
            <a:extLst>
              <a:ext uri="{FF2B5EF4-FFF2-40B4-BE49-F238E27FC236}">
                <a16:creationId xmlns:a16="http://schemas.microsoft.com/office/drawing/2014/main" id="{E7E44D49-B422-4E8F-93EF-B94F15ABA02E}"/>
              </a:ext>
            </a:extLst>
          </p:cNvPr>
          <p:cNvPicPr>
            <a:picLocks noChangeAspect="1"/>
          </p:cNvPicPr>
          <p:nvPr/>
        </p:nvPicPr>
        <p:blipFill>
          <a:blip r:embed="rId3">
            <a:alphaModFix amt="5000"/>
          </a:blip>
          <a:stretch>
            <a:fillRect/>
          </a:stretch>
        </p:blipFill>
        <p:spPr>
          <a:xfrm>
            <a:off x="2686648" y="370933"/>
            <a:ext cx="6096000" cy="5717820"/>
          </a:xfrm>
          <a:prstGeom prst="rect">
            <a:avLst/>
          </a:prstGeom>
        </p:spPr>
      </p:pic>
    </p:spTree>
    <p:extLst>
      <p:ext uri="{BB962C8B-B14F-4D97-AF65-F5344CB8AC3E}">
        <p14:creationId xmlns:p14="http://schemas.microsoft.com/office/powerpoint/2010/main" val="2406411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232845-D521-4B61-8A7C-49DAAEC4280B}"/>
              </a:ext>
            </a:extLst>
          </p:cNvPr>
          <p:cNvSpPr/>
          <p:nvPr/>
        </p:nvSpPr>
        <p:spPr>
          <a:xfrm>
            <a:off x="4912022" y="2781040"/>
            <a:ext cx="2367956"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Appendix</a:t>
            </a:r>
          </a:p>
        </p:txBody>
      </p:sp>
      <p:pic>
        <p:nvPicPr>
          <p:cNvPr id="4" name="Picture 3">
            <a:extLst>
              <a:ext uri="{FF2B5EF4-FFF2-40B4-BE49-F238E27FC236}">
                <a16:creationId xmlns:a16="http://schemas.microsoft.com/office/drawing/2014/main" id="{A93F081D-2881-4456-9073-4C2C8078869E}"/>
              </a:ext>
            </a:extLst>
          </p:cNvPr>
          <p:cNvPicPr>
            <a:picLocks noChangeAspect="1"/>
          </p:cNvPicPr>
          <p:nvPr/>
        </p:nvPicPr>
        <p:blipFill>
          <a:blip r:embed="rId2">
            <a:alphaModFix amt="5000"/>
          </a:blip>
          <a:stretch>
            <a:fillRect/>
          </a:stretch>
        </p:blipFill>
        <p:spPr>
          <a:xfrm>
            <a:off x="2842627" y="568461"/>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spTree>
    <p:extLst>
      <p:ext uri="{BB962C8B-B14F-4D97-AF65-F5344CB8AC3E}">
        <p14:creationId xmlns:p14="http://schemas.microsoft.com/office/powerpoint/2010/main" val="5111135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232845-D521-4B61-8A7C-49DAAEC4280B}"/>
              </a:ext>
            </a:extLst>
          </p:cNvPr>
          <p:cNvSpPr/>
          <p:nvPr/>
        </p:nvSpPr>
        <p:spPr>
          <a:xfrm>
            <a:off x="1151906" y="349191"/>
            <a:ext cx="9140644"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Appendix: Financial Growth Measures</a:t>
            </a:r>
          </a:p>
        </p:txBody>
      </p:sp>
      <p:sp>
        <p:nvSpPr>
          <p:cNvPr id="8" name="Rectangle 7">
            <a:extLst>
              <a:ext uri="{FF2B5EF4-FFF2-40B4-BE49-F238E27FC236}">
                <a16:creationId xmlns:a16="http://schemas.microsoft.com/office/drawing/2014/main" id="{59FCB291-B05E-4185-8A9F-CB47BAAF5766}"/>
              </a:ext>
            </a:extLst>
          </p:cNvPr>
          <p:cNvSpPr/>
          <p:nvPr/>
        </p:nvSpPr>
        <p:spPr>
          <a:xfrm>
            <a:off x="1151906" y="1302354"/>
            <a:ext cx="9369631" cy="5313038"/>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DE23C25-6569-4F0A-9C3E-D0F03A995D1E}"/>
              </a:ext>
            </a:extLst>
          </p:cNvPr>
          <p:cNvPicPr>
            <a:picLocks noChangeAspect="1"/>
          </p:cNvPicPr>
          <p:nvPr/>
        </p:nvPicPr>
        <p:blipFill rotWithShape="1">
          <a:blip r:embed="rId2"/>
          <a:srcRect t="29361"/>
          <a:stretch/>
        </p:blipFill>
        <p:spPr>
          <a:xfrm>
            <a:off x="2280299" y="2811252"/>
            <a:ext cx="6473851" cy="3686150"/>
          </a:xfrm>
          <a:prstGeom prst="rect">
            <a:avLst/>
          </a:prstGeom>
        </p:spPr>
      </p:pic>
      <p:pic>
        <p:nvPicPr>
          <p:cNvPr id="5" name="Picture 4">
            <a:extLst>
              <a:ext uri="{FF2B5EF4-FFF2-40B4-BE49-F238E27FC236}">
                <a16:creationId xmlns:a16="http://schemas.microsoft.com/office/drawing/2014/main" id="{11A204EF-1D67-4C27-AE0B-BEF8B0ADFEC4}"/>
              </a:ext>
            </a:extLst>
          </p:cNvPr>
          <p:cNvPicPr>
            <a:picLocks noChangeAspect="1"/>
          </p:cNvPicPr>
          <p:nvPr/>
        </p:nvPicPr>
        <p:blipFill>
          <a:blip r:embed="rId3"/>
          <a:stretch>
            <a:fillRect/>
          </a:stretch>
        </p:blipFill>
        <p:spPr>
          <a:xfrm>
            <a:off x="6798582" y="1325866"/>
            <a:ext cx="2479496" cy="1485386"/>
          </a:xfrm>
          <a:prstGeom prst="rect">
            <a:avLst/>
          </a:prstGeom>
        </p:spPr>
      </p:pic>
      <p:pic>
        <p:nvPicPr>
          <p:cNvPr id="10" name="Picture 9">
            <a:extLst>
              <a:ext uri="{FF2B5EF4-FFF2-40B4-BE49-F238E27FC236}">
                <a16:creationId xmlns:a16="http://schemas.microsoft.com/office/drawing/2014/main" id="{709DD673-629D-46CE-BA55-1658097E8B29}"/>
              </a:ext>
            </a:extLst>
          </p:cNvPr>
          <p:cNvPicPr>
            <a:picLocks noChangeAspect="1"/>
          </p:cNvPicPr>
          <p:nvPr/>
        </p:nvPicPr>
        <p:blipFill>
          <a:blip r:embed="rId4"/>
          <a:stretch>
            <a:fillRect/>
          </a:stretch>
        </p:blipFill>
        <p:spPr>
          <a:xfrm>
            <a:off x="2401245" y="1396835"/>
            <a:ext cx="4210617" cy="1324138"/>
          </a:xfrm>
          <a:prstGeom prst="rect">
            <a:avLst/>
          </a:prstGeom>
        </p:spPr>
      </p:pic>
    </p:spTree>
    <p:extLst>
      <p:ext uri="{BB962C8B-B14F-4D97-AF65-F5344CB8AC3E}">
        <p14:creationId xmlns:p14="http://schemas.microsoft.com/office/powerpoint/2010/main" val="1990567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232845-D521-4B61-8A7C-49DAAEC4280B}"/>
              </a:ext>
            </a:extLst>
          </p:cNvPr>
          <p:cNvSpPr/>
          <p:nvPr/>
        </p:nvSpPr>
        <p:spPr>
          <a:xfrm>
            <a:off x="1445803" y="489259"/>
            <a:ext cx="8996374"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Appendix: Efficiency Financial Metrics</a:t>
            </a:r>
          </a:p>
        </p:txBody>
      </p:sp>
      <p:pic>
        <p:nvPicPr>
          <p:cNvPr id="6" name="Picture 5">
            <a:extLst>
              <a:ext uri="{FF2B5EF4-FFF2-40B4-BE49-F238E27FC236}">
                <a16:creationId xmlns:a16="http://schemas.microsoft.com/office/drawing/2014/main" id="{7763515D-0AE4-414C-A7FA-ACF036A81E04}"/>
              </a:ext>
            </a:extLst>
          </p:cNvPr>
          <p:cNvPicPr>
            <a:picLocks noChangeAspect="1"/>
          </p:cNvPicPr>
          <p:nvPr/>
        </p:nvPicPr>
        <p:blipFill>
          <a:blip r:embed="rId2"/>
          <a:stretch>
            <a:fillRect/>
          </a:stretch>
        </p:blipFill>
        <p:spPr>
          <a:xfrm>
            <a:off x="411480" y="1338609"/>
            <a:ext cx="11369040" cy="5229914"/>
          </a:xfrm>
          <a:prstGeom prst="rect">
            <a:avLst/>
          </a:prstGeom>
          <a:ln>
            <a:solidFill>
              <a:schemeClr val="tx1">
                <a:lumMod val="50000"/>
                <a:lumOff val="50000"/>
              </a:schemeClr>
            </a:solidFill>
          </a:ln>
        </p:spPr>
      </p:pic>
    </p:spTree>
    <p:extLst>
      <p:ext uri="{BB962C8B-B14F-4D97-AF65-F5344CB8AC3E}">
        <p14:creationId xmlns:p14="http://schemas.microsoft.com/office/powerpoint/2010/main" val="1746655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8232845-D521-4B61-8A7C-49DAAEC4280B}"/>
              </a:ext>
            </a:extLst>
          </p:cNvPr>
          <p:cNvSpPr/>
          <p:nvPr/>
        </p:nvSpPr>
        <p:spPr>
          <a:xfrm>
            <a:off x="1445803" y="489259"/>
            <a:ext cx="7795724"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Appendix: Industry Performance</a:t>
            </a:r>
          </a:p>
        </p:txBody>
      </p:sp>
      <p:pic>
        <p:nvPicPr>
          <p:cNvPr id="4" name="Picture 3">
            <a:extLst>
              <a:ext uri="{FF2B5EF4-FFF2-40B4-BE49-F238E27FC236}">
                <a16:creationId xmlns:a16="http://schemas.microsoft.com/office/drawing/2014/main" id="{044B2F18-F2F0-4D85-8CD2-9946118817B2}"/>
              </a:ext>
            </a:extLst>
          </p:cNvPr>
          <p:cNvPicPr>
            <a:picLocks noChangeAspect="1"/>
          </p:cNvPicPr>
          <p:nvPr/>
        </p:nvPicPr>
        <p:blipFill>
          <a:blip r:embed="rId2"/>
          <a:stretch>
            <a:fillRect/>
          </a:stretch>
        </p:blipFill>
        <p:spPr>
          <a:xfrm>
            <a:off x="1000090" y="1359262"/>
            <a:ext cx="9708016" cy="5149104"/>
          </a:xfrm>
          <a:prstGeom prst="rect">
            <a:avLst/>
          </a:prstGeom>
        </p:spPr>
      </p:pic>
    </p:spTree>
    <p:extLst>
      <p:ext uri="{BB962C8B-B14F-4D97-AF65-F5344CB8AC3E}">
        <p14:creationId xmlns:p14="http://schemas.microsoft.com/office/powerpoint/2010/main" val="7157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98EBC0-59B5-4284-8184-FD50A00AC4B6}"/>
              </a:ext>
            </a:extLst>
          </p:cNvPr>
          <p:cNvSpPr/>
          <p:nvPr/>
        </p:nvSpPr>
        <p:spPr>
          <a:xfrm>
            <a:off x="886681" y="444103"/>
            <a:ext cx="4966424"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rPr>
              <a:t>Questions of Interest</a:t>
            </a:r>
            <a:endParaRPr lang="en-US" sz="3600" b="1" dirty="0">
              <a:solidFill>
                <a:schemeClr val="tx2"/>
              </a:solidFill>
              <a:latin typeface="Segoe Print" panose="02000600000000000000" pitchFamily="2" charset="0"/>
              <a:ea typeface="+mj-ea"/>
              <a:cs typeface="+mj-cs"/>
            </a:endParaRPr>
          </a:p>
        </p:txBody>
      </p:sp>
      <p:sp>
        <p:nvSpPr>
          <p:cNvPr id="4" name="Rectangle 3">
            <a:extLst>
              <a:ext uri="{FF2B5EF4-FFF2-40B4-BE49-F238E27FC236}">
                <a16:creationId xmlns:a16="http://schemas.microsoft.com/office/drawing/2014/main" id="{F8F212AC-EABE-4BF9-A985-5F0967D6E30B}"/>
              </a:ext>
            </a:extLst>
          </p:cNvPr>
          <p:cNvSpPr/>
          <p:nvPr/>
        </p:nvSpPr>
        <p:spPr>
          <a:xfrm>
            <a:off x="612843" y="1187711"/>
            <a:ext cx="5240262" cy="3241913"/>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b="1" dirty="0">
                <a:solidFill>
                  <a:schemeClr val="tx2"/>
                </a:solidFill>
                <a:latin typeface="Segoe Print" panose="02000600000000000000" pitchFamily="2" charset="0"/>
              </a:rPr>
              <a:t>How can department stores leverage omnichannel  capabilities to enhance customer experience and win back lost market-share?</a:t>
            </a:r>
          </a:p>
          <a:p>
            <a:pPr marL="285750" indent="-285750">
              <a:spcAft>
                <a:spcPts val="1200"/>
              </a:spcAft>
              <a:buFont typeface="Arial" panose="020B0604020202020204" pitchFamily="34" charset="0"/>
              <a:buChar char="•"/>
            </a:pPr>
            <a:r>
              <a:rPr lang="en-US" sz="1600" b="1" dirty="0">
                <a:solidFill>
                  <a:schemeClr val="tx2"/>
                </a:solidFill>
                <a:latin typeface="Segoe Print" panose="02000600000000000000" pitchFamily="2" charset="0"/>
              </a:rPr>
              <a:t>How can Department Stores optimize entire value chains to create innovative business model to  reinforce competitive advantage by maximizing operational efficiency?</a:t>
            </a:r>
            <a:endParaRPr lang="en-US" sz="1600" b="1" dirty="0">
              <a:solidFill>
                <a:schemeClr val="tx2"/>
              </a:solidFill>
            </a:endParaRPr>
          </a:p>
          <a:p>
            <a:pPr lvl="1">
              <a:spcBef>
                <a:spcPts val="1000"/>
              </a:spcBef>
              <a:buClr>
                <a:srgbClr val="4A66AC"/>
              </a:buClr>
            </a:pPr>
            <a:endParaRPr lang="en-US" sz="2000" dirty="0">
              <a:solidFill>
                <a:prstClr val="black">
                  <a:tint val="75000"/>
                </a:prstClr>
              </a:solidFill>
              <a:latin typeface="Segoe UI Semibold" panose="020B0702040204020203" pitchFamily="34" charset="0"/>
              <a:cs typeface="Segoe UI Semibold" panose="020B0702040204020203" pitchFamily="34" charset="0"/>
            </a:endParaRPr>
          </a:p>
          <a:p>
            <a:pPr lvl="1">
              <a:spcBef>
                <a:spcPts val="1000"/>
              </a:spcBef>
              <a:buClr>
                <a:srgbClr val="4A66AC"/>
              </a:buClr>
            </a:pPr>
            <a:endParaRPr lang="en-US" sz="2000" dirty="0">
              <a:solidFill>
                <a:prstClr val="black">
                  <a:tint val="75000"/>
                </a:prstClr>
              </a:solidFill>
            </a:endParaRPr>
          </a:p>
        </p:txBody>
      </p:sp>
      <p:pic>
        <p:nvPicPr>
          <p:cNvPr id="2" name="Picture 1">
            <a:extLst>
              <a:ext uri="{FF2B5EF4-FFF2-40B4-BE49-F238E27FC236}">
                <a16:creationId xmlns:a16="http://schemas.microsoft.com/office/drawing/2014/main" id="{39717FAB-EB74-4B7E-B5C6-FCCF15135D19}"/>
              </a:ext>
            </a:extLst>
          </p:cNvPr>
          <p:cNvPicPr>
            <a:picLocks noChangeAspect="1"/>
          </p:cNvPicPr>
          <p:nvPr/>
        </p:nvPicPr>
        <p:blipFill>
          <a:blip r:embed="rId2"/>
          <a:stretch>
            <a:fillRect/>
          </a:stretch>
        </p:blipFill>
        <p:spPr>
          <a:xfrm>
            <a:off x="6096000" y="523997"/>
            <a:ext cx="5639289" cy="5962405"/>
          </a:xfrm>
          <a:prstGeom prst="rect">
            <a:avLst/>
          </a:prstGeom>
        </p:spPr>
      </p:pic>
      <p:sp>
        <p:nvSpPr>
          <p:cNvPr id="9" name="Rectangle 8">
            <a:extLst>
              <a:ext uri="{FF2B5EF4-FFF2-40B4-BE49-F238E27FC236}">
                <a16:creationId xmlns:a16="http://schemas.microsoft.com/office/drawing/2014/main" id="{810A26DA-E4D0-438E-A19E-4673DA059DB2}"/>
              </a:ext>
            </a:extLst>
          </p:cNvPr>
          <p:cNvSpPr/>
          <p:nvPr/>
        </p:nvSpPr>
        <p:spPr>
          <a:xfrm>
            <a:off x="1350088" y="3712545"/>
            <a:ext cx="3786116" cy="2769989"/>
          </a:xfrm>
          <a:prstGeom prst="rect">
            <a:avLst/>
          </a:prstGeom>
        </p:spPr>
        <p:txBody>
          <a:bodyPr wrap="square">
            <a:spAutoFit/>
          </a:bodyPr>
          <a:lstStyle/>
          <a:p>
            <a:r>
              <a:rPr lang="en-US" sz="1600" b="1" dirty="0">
                <a:solidFill>
                  <a:schemeClr val="tx2"/>
                </a:solidFill>
                <a:latin typeface="Segoe Print" panose="02000600000000000000" pitchFamily="2" charset="0"/>
              </a:rPr>
              <a:t>Potential Impacts</a:t>
            </a:r>
          </a:p>
          <a:p>
            <a:pPr marL="285750" indent="-285750">
              <a:buFont typeface="Arial" panose="020B0604020202020204" pitchFamily="34" charset="0"/>
              <a:buChar char="•"/>
            </a:pPr>
            <a:r>
              <a:rPr lang="en-US" sz="1400" dirty="0">
                <a:solidFill>
                  <a:schemeClr val="tx2"/>
                </a:solidFill>
                <a:latin typeface="Segoe Print" panose="02000600000000000000" pitchFamily="2" charset="0"/>
              </a:rPr>
              <a:t>Customer journey experience</a:t>
            </a:r>
          </a:p>
          <a:p>
            <a:pPr marL="285750" indent="-285750">
              <a:buFont typeface="Arial" panose="020B0604020202020204" pitchFamily="34" charset="0"/>
              <a:buChar char="•"/>
            </a:pPr>
            <a:r>
              <a:rPr lang="en-US" sz="1400" dirty="0">
                <a:solidFill>
                  <a:schemeClr val="tx2"/>
                </a:solidFill>
                <a:latin typeface="Segoe Print" panose="02000600000000000000" pitchFamily="2" charset="0"/>
              </a:rPr>
              <a:t>Reinvigorating in-store shopping</a:t>
            </a:r>
          </a:p>
          <a:p>
            <a:pPr marL="285750" indent="-285750">
              <a:buFont typeface="Arial" panose="020B0604020202020204" pitchFamily="34" charset="0"/>
              <a:buChar char="•"/>
            </a:pPr>
            <a:r>
              <a:rPr lang="en-US" sz="1400" dirty="0">
                <a:solidFill>
                  <a:schemeClr val="tx2"/>
                </a:solidFill>
                <a:latin typeface="Segoe Print" panose="02000600000000000000" pitchFamily="2" charset="0"/>
              </a:rPr>
              <a:t>Nextgen online shopping</a:t>
            </a:r>
          </a:p>
          <a:p>
            <a:pPr marL="285750" indent="-285750">
              <a:buFont typeface="Arial" panose="020B0604020202020204" pitchFamily="34" charset="0"/>
              <a:buChar char="•"/>
            </a:pPr>
            <a:r>
              <a:rPr lang="en-US" sz="1400" dirty="0">
                <a:solidFill>
                  <a:schemeClr val="tx2"/>
                </a:solidFill>
                <a:latin typeface="Segoe Print" panose="02000600000000000000" pitchFamily="2" charset="0"/>
              </a:rPr>
              <a:t>Seamless, frictionless all in composing shopping </a:t>
            </a:r>
          </a:p>
          <a:p>
            <a:pPr marL="285750" indent="-285750">
              <a:buFont typeface="Arial" panose="020B0604020202020204" pitchFamily="34" charset="0"/>
              <a:buChar char="•"/>
            </a:pPr>
            <a:endParaRPr lang="en-US" sz="1600" b="1" dirty="0">
              <a:solidFill>
                <a:schemeClr val="tx2"/>
              </a:solidFill>
              <a:latin typeface="Segoe Print" panose="02000600000000000000" pitchFamily="2" charset="0"/>
            </a:endParaRPr>
          </a:p>
          <a:p>
            <a:r>
              <a:rPr lang="en-US" sz="1600" b="1" dirty="0">
                <a:solidFill>
                  <a:schemeClr val="tx2"/>
                </a:solidFill>
                <a:latin typeface="Segoe Print" panose="02000600000000000000" pitchFamily="2" charset="0"/>
              </a:rPr>
              <a:t>Key Stakeholders</a:t>
            </a:r>
          </a:p>
          <a:p>
            <a:pPr marL="285750" indent="-285750">
              <a:buFont typeface="Arial" panose="020B0604020202020204" pitchFamily="34" charset="0"/>
              <a:buChar char="•"/>
            </a:pPr>
            <a:r>
              <a:rPr lang="en-US" sz="1400" dirty="0">
                <a:solidFill>
                  <a:schemeClr val="tx2"/>
                </a:solidFill>
                <a:latin typeface="Segoe Print" panose="02000600000000000000" pitchFamily="2" charset="0"/>
              </a:rPr>
              <a:t>Retail Companies CEOs / CTOs </a:t>
            </a:r>
          </a:p>
          <a:p>
            <a:r>
              <a:rPr lang="en-US" sz="1400" dirty="0">
                <a:solidFill>
                  <a:schemeClr val="tx2"/>
                </a:solidFill>
                <a:latin typeface="Segoe Print" panose="02000600000000000000" pitchFamily="2" charset="0"/>
              </a:rPr>
              <a:t>	Example</a:t>
            </a:r>
          </a:p>
          <a:p>
            <a:pPr lvl="1"/>
            <a:r>
              <a:rPr lang="en-US" sz="1400" dirty="0">
                <a:solidFill>
                  <a:schemeClr val="tx2"/>
                </a:solidFill>
                <a:latin typeface="Segoe Print" panose="02000600000000000000" pitchFamily="2" charset="0"/>
              </a:rPr>
              <a:t>Macy’s CEO –   Jeffrey </a:t>
            </a:r>
            <a:r>
              <a:rPr lang="en-US" sz="1400" dirty="0" err="1">
                <a:solidFill>
                  <a:schemeClr val="tx2"/>
                </a:solidFill>
                <a:latin typeface="Segoe Print" panose="02000600000000000000" pitchFamily="2" charset="0"/>
              </a:rPr>
              <a:t>Gennette</a:t>
            </a:r>
            <a:r>
              <a:rPr lang="en-US" sz="1400" dirty="0">
                <a:solidFill>
                  <a:schemeClr val="tx2"/>
                </a:solidFill>
                <a:latin typeface="Segoe Print" panose="02000600000000000000" pitchFamily="2" charset="0"/>
              </a:rPr>
              <a:t>  </a:t>
            </a:r>
          </a:p>
          <a:p>
            <a:r>
              <a:rPr lang="en-US" sz="1400" dirty="0">
                <a:solidFill>
                  <a:schemeClr val="tx2"/>
                </a:solidFill>
                <a:latin typeface="Segoe Print" panose="02000600000000000000" pitchFamily="2" charset="0"/>
              </a:rPr>
              <a:t>	Macy’s CTO –   Naveen Krishna</a:t>
            </a:r>
          </a:p>
        </p:txBody>
      </p:sp>
    </p:spTree>
    <p:extLst>
      <p:ext uri="{BB962C8B-B14F-4D97-AF65-F5344CB8AC3E}">
        <p14:creationId xmlns:p14="http://schemas.microsoft.com/office/powerpoint/2010/main" val="393099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15A270-2F9E-4DE6-853B-70402D6DB573}"/>
              </a:ext>
            </a:extLst>
          </p:cNvPr>
          <p:cNvPicPr>
            <a:picLocks noChangeAspect="1"/>
          </p:cNvPicPr>
          <p:nvPr/>
        </p:nvPicPr>
        <p:blipFill rotWithShape="1">
          <a:blip r:embed="rId2"/>
          <a:srcRect t="15502" b="18769"/>
          <a:stretch/>
        </p:blipFill>
        <p:spPr>
          <a:xfrm>
            <a:off x="6384979" y="2129947"/>
            <a:ext cx="3084227" cy="2027231"/>
          </a:xfrm>
          <a:prstGeom prst="rect">
            <a:avLst/>
          </a:prstGeom>
        </p:spPr>
      </p:pic>
      <p:sp>
        <p:nvSpPr>
          <p:cNvPr id="5" name="Rectangle 4">
            <a:extLst>
              <a:ext uri="{FF2B5EF4-FFF2-40B4-BE49-F238E27FC236}">
                <a16:creationId xmlns:a16="http://schemas.microsoft.com/office/drawing/2014/main" id="{537438C5-F2DF-4686-BAB6-FF2698FADE9B}"/>
              </a:ext>
            </a:extLst>
          </p:cNvPr>
          <p:cNvSpPr/>
          <p:nvPr/>
        </p:nvSpPr>
        <p:spPr>
          <a:xfrm>
            <a:off x="528653" y="2129947"/>
            <a:ext cx="11128175" cy="2585323"/>
          </a:xfrm>
          <a:prstGeom prst="rect">
            <a:avLst/>
          </a:prstGeom>
          <a:noFill/>
        </p:spPr>
        <p:txBody>
          <a:bodyPr wrap="none" lIns="91440" tIns="45720" rIns="91440" bIns="45720">
            <a:spAutoFit/>
          </a:bodyPr>
          <a:lstStyle/>
          <a:p>
            <a:r>
              <a:rPr lang="en-US" sz="4400" b="0" cap="none" spc="0" dirty="0">
                <a:ln w="0"/>
                <a:effectLst>
                  <a:outerShdw blurRad="38100" dist="25400" dir="5400000" algn="ctr" rotWithShape="0">
                    <a:srgbClr val="6E747A">
                      <a:alpha val="43000"/>
                    </a:srgbClr>
                  </a:outerShdw>
                </a:effectLst>
                <a:latin typeface="Arial Nova Light" panose="020B0304020202020204" pitchFamily="34" charset="0"/>
                <a:cs typeface="Arial" panose="020B0604020202020204" pitchFamily="34" charset="0"/>
              </a:rPr>
              <a:t>Questions of Interest will be examined </a:t>
            </a:r>
            <a:r>
              <a:rPr lang="en-US" sz="4400" dirty="0">
                <a:ln w="0"/>
                <a:effectLst>
                  <a:outerShdw blurRad="38100" dist="25400" dir="5400000" algn="ctr" rotWithShape="0">
                    <a:srgbClr val="6E747A">
                      <a:alpha val="43000"/>
                    </a:srgbClr>
                  </a:outerShdw>
                </a:effectLst>
                <a:latin typeface="Arial Nova Light" panose="020B0304020202020204" pitchFamily="34" charset="0"/>
                <a:cs typeface="Arial" panose="020B0604020202020204" pitchFamily="34" charset="0"/>
              </a:rPr>
              <a:t>though</a:t>
            </a:r>
          </a:p>
          <a:p>
            <a:endParaRPr lang="en-US" sz="2000" dirty="0">
              <a:ln w="0"/>
              <a:effectLst>
                <a:outerShdw blurRad="38100" dist="25400" dir="5400000" algn="ctr" rotWithShape="0">
                  <a:srgbClr val="6E747A">
                    <a:alpha val="43000"/>
                  </a:srgbClr>
                </a:outerShdw>
              </a:effectLst>
              <a:latin typeface="Arial Nova Light" panose="020B0304020202020204" pitchFamily="34" charset="0"/>
              <a:cs typeface="Arial" panose="020B0604020202020204" pitchFamily="34" charset="0"/>
            </a:endParaRPr>
          </a:p>
          <a:p>
            <a:r>
              <a:rPr lang="en-US" sz="4400" dirty="0">
                <a:ln w="0"/>
                <a:effectLst>
                  <a:outerShdw blurRad="38100" dist="25400" dir="5400000" algn="ctr" rotWithShape="0">
                    <a:srgbClr val="6E747A">
                      <a:alpha val="43000"/>
                    </a:srgbClr>
                  </a:outerShdw>
                </a:effectLst>
                <a:latin typeface="Arial Nova Light" panose="020B0304020202020204" pitchFamily="34" charset="0"/>
                <a:cs typeface="Arial" panose="020B0604020202020204" pitchFamily="34" charset="0"/>
              </a:rPr>
              <a:t>a Deep Dive Analysis of </a:t>
            </a:r>
          </a:p>
          <a:p>
            <a:pPr algn="ctr"/>
            <a:endParaRPr lang="en-US" sz="5400" b="0" cap="none" spc="0" dirty="0">
              <a:ln w="0"/>
              <a:effectLst>
                <a:outerShdw blurRad="38100" dist="25400" dir="5400000" algn="ctr" rotWithShape="0">
                  <a:srgbClr val="6E747A">
                    <a:alpha val="43000"/>
                  </a:srgbClr>
                </a:outerShdw>
              </a:effectLst>
              <a:latin typeface="Arial Nova Light" panose="020B0304020202020204" pitchFamily="34" charset="0"/>
              <a:cs typeface="Arial" panose="020B0604020202020204" pitchFamily="34" charset="0"/>
            </a:endParaRPr>
          </a:p>
        </p:txBody>
      </p:sp>
    </p:spTree>
    <p:extLst>
      <p:ext uri="{BB962C8B-B14F-4D97-AF65-F5344CB8AC3E}">
        <p14:creationId xmlns:p14="http://schemas.microsoft.com/office/powerpoint/2010/main" val="1261971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alpha val="77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88DA2E6-6F7F-7C48-B213-EA3E7D69CE38}"/>
              </a:ext>
            </a:extLst>
          </p:cNvPr>
          <p:cNvPicPr>
            <a:picLocks noChangeAspect="1"/>
          </p:cNvPicPr>
          <p:nvPr/>
        </p:nvPicPr>
        <p:blipFill>
          <a:blip r:embed="rId2">
            <a:alphaModFix amt="35000"/>
          </a:blip>
          <a:stretch>
            <a:fillRect/>
          </a:stretch>
        </p:blipFill>
        <p:spPr>
          <a:xfrm>
            <a:off x="2686648" y="370933"/>
            <a:ext cx="6096000" cy="5717820"/>
          </a:xfrm>
          <a:prstGeom prst="rect">
            <a:avLst/>
          </a:prstGeom>
        </p:spPr>
      </p:pic>
      <p:sp useBgFill="1">
        <p:nvSpPr>
          <p:cNvPr id="9" name="Rectangle 8">
            <a:extLst>
              <a:ext uri="{FF2B5EF4-FFF2-40B4-BE49-F238E27FC236}">
                <a16:creationId xmlns:a16="http://schemas.microsoft.com/office/drawing/2014/main" id="{51C6D932-DFF5-4EAB-9FB1-5073B3305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8574" y="3962"/>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1008445-1163-1147-B410-04297FDC8C08}"/>
              </a:ext>
            </a:extLst>
          </p:cNvPr>
          <p:cNvSpPr txBox="1"/>
          <p:nvPr/>
        </p:nvSpPr>
        <p:spPr>
          <a:xfrm>
            <a:off x="-67733" y="186267"/>
            <a:ext cx="184731" cy="369332"/>
          </a:xfrm>
          <a:prstGeom prst="rect">
            <a:avLst/>
          </a:prstGeom>
          <a:noFill/>
        </p:spPr>
        <p:txBody>
          <a:bodyPr wrap="none" rtlCol="0">
            <a:spAutoFit/>
          </a:bodyPr>
          <a:lstStyle/>
          <a:p>
            <a:endParaRPr lang="en-US" dirty="0"/>
          </a:p>
        </p:txBody>
      </p:sp>
      <p:sp>
        <p:nvSpPr>
          <p:cNvPr id="76" name="TextBox 75">
            <a:extLst>
              <a:ext uri="{FF2B5EF4-FFF2-40B4-BE49-F238E27FC236}">
                <a16:creationId xmlns:a16="http://schemas.microsoft.com/office/drawing/2014/main" id="{D4B624CF-26D6-B145-9ABD-A962F8CB5CD0}"/>
              </a:ext>
            </a:extLst>
          </p:cNvPr>
          <p:cNvSpPr txBox="1"/>
          <p:nvPr/>
        </p:nvSpPr>
        <p:spPr>
          <a:xfrm>
            <a:off x="95842" y="220162"/>
            <a:ext cx="6066683" cy="523220"/>
          </a:xfrm>
          <a:prstGeom prst="rect">
            <a:avLst/>
          </a:prstGeom>
          <a:noFill/>
        </p:spPr>
        <p:txBody>
          <a:bodyPr wrap="square" rtlCol="0">
            <a:spAutoFit/>
          </a:bodyPr>
          <a:lstStyle/>
          <a:p>
            <a:pPr algn="ctr"/>
            <a:r>
              <a:rPr lang="en-US" sz="2800" dirty="0">
                <a:solidFill>
                  <a:schemeClr val="tx2"/>
                </a:solidFill>
                <a:latin typeface="Segoe Print" panose="02000800000000000000" pitchFamily="2" charset="0"/>
              </a:rPr>
              <a:t>Macy’s 2</a:t>
            </a:r>
            <a:r>
              <a:rPr lang="en-US" sz="2800" baseline="30000" dirty="0">
                <a:solidFill>
                  <a:schemeClr val="tx2"/>
                </a:solidFill>
                <a:latin typeface="Segoe Print" panose="02000800000000000000" pitchFamily="2" charset="0"/>
              </a:rPr>
              <a:t>nd</a:t>
            </a:r>
            <a:r>
              <a:rPr lang="en-US" sz="2800" dirty="0">
                <a:solidFill>
                  <a:schemeClr val="tx2"/>
                </a:solidFill>
                <a:latin typeface="Segoe Print" panose="02000800000000000000" pitchFamily="2" charset="0"/>
              </a:rPr>
              <a:t> Qtr. – At a glance!</a:t>
            </a:r>
          </a:p>
        </p:txBody>
      </p:sp>
      <p:sp>
        <p:nvSpPr>
          <p:cNvPr id="84" name="TextBox 83">
            <a:extLst>
              <a:ext uri="{FF2B5EF4-FFF2-40B4-BE49-F238E27FC236}">
                <a16:creationId xmlns:a16="http://schemas.microsoft.com/office/drawing/2014/main" id="{86481197-6A41-AC48-BB68-B79A58DEC4B5}"/>
              </a:ext>
            </a:extLst>
          </p:cNvPr>
          <p:cNvSpPr txBox="1"/>
          <p:nvPr/>
        </p:nvSpPr>
        <p:spPr>
          <a:xfrm>
            <a:off x="-148574" y="6526180"/>
            <a:ext cx="3895821" cy="261610"/>
          </a:xfrm>
          <a:prstGeom prst="rect">
            <a:avLst/>
          </a:prstGeom>
          <a:noFill/>
        </p:spPr>
        <p:txBody>
          <a:bodyPr wrap="square" rtlCol="0">
            <a:spAutoFit/>
          </a:bodyPr>
          <a:lstStyle/>
          <a:p>
            <a:pPr algn="ctr"/>
            <a:r>
              <a:rPr lang="en-US" sz="1100" dirty="0">
                <a:solidFill>
                  <a:schemeClr val="tx2"/>
                </a:solidFill>
                <a:latin typeface="Segoe Print" panose="02000800000000000000" pitchFamily="2" charset="0"/>
              </a:rPr>
              <a:t>Source: Investor Presentation 2019 2</a:t>
            </a:r>
            <a:r>
              <a:rPr lang="en-US" sz="1100" baseline="30000" dirty="0">
                <a:solidFill>
                  <a:schemeClr val="tx2"/>
                </a:solidFill>
                <a:latin typeface="Segoe Print" panose="02000800000000000000" pitchFamily="2" charset="0"/>
              </a:rPr>
              <a:t>nd</a:t>
            </a:r>
            <a:r>
              <a:rPr lang="en-US" sz="1100" dirty="0">
                <a:solidFill>
                  <a:schemeClr val="tx2"/>
                </a:solidFill>
                <a:latin typeface="Segoe Print" panose="02000800000000000000" pitchFamily="2" charset="0"/>
              </a:rPr>
              <a:t> Q</a:t>
            </a:r>
          </a:p>
        </p:txBody>
      </p:sp>
      <p:graphicFrame>
        <p:nvGraphicFramePr>
          <p:cNvPr id="2" name="Diagram 1">
            <a:extLst>
              <a:ext uri="{FF2B5EF4-FFF2-40B4-BE49-F238E27FC236}">
                <a16:creationId xmlns:a16="http://schemas.microsoft.com/office/drawing/2014/main" id="{874772EA-5C26-4E4F-B0D0-8172A0EA71E9}"/>
              </a:ext>
            </a:extLst>
          </p:cNvPr>
          <p:cNvGraphicFramePr/>
          <p:nvPr>
            <p:extLst>
              <p:ext uri="{D42A27DB-BD31-4B8C-83A1-F6EECF244321}">
                <p14:modId xmlns:p14="http://schemas.microsoft.com/office/powerpoint/2010/main" val="757077635"/>
              </p:ext>
            </p:extLst>
          </p:nvPr>
        </p:nvGraphicFramePr>
        <p:xfrm>
          <a:off x="148574" y="1360757"/>
          <a:ext cx="11894852" cy="4368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6549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883522-99C4-4AEB-BBB5-BD3C8C43CF71}"/>
              </a:ext>
            </a:extLst>
          </p:cNvPr>
          <p:cNvPicPr>
            <a:picLocks noChangeAspect="1"/>
          </p:cNvPicPr>
          <p:nvPr/>
        </p:nvPicPr>
        <p:blipFill>
          <a:blip r:embed="rId2">
            <a:alphaModFix amt="5000"/>
          </a:blip>
          <a:stretch>
            <a:fillRect/>
          </a:stretch>
        </p:blipFill>
        <p:spPr>
          <a:xfrm>
            <a:off x="2735389" y="641785"/>
            <a:ext cx="6096000" cy="5717820"/>
          </a:xfrm>
          <a:prstGeom prst="rect">
            <a:avLst/>
          </a:prstGeom>
          <a:effectLst>
            <a:outerShdw blurRad="50800" dir="5400000" algn="ctr" rotWithShape="0">
              <a:srgbClr val="000000">
                <a:alpha val="39000"/>
              </a:srgbClr>
            </a:outerShdw>
            <a:reflection endPos="0" dist="50800" dir="5400000" sy="-100000" algn="bl" rotWithShape="0"/>
          </a:effectLst>
        </p:spPr>
      </p:pic>
      <p:graphicFrame>
        <p:nvGraphicFramePr>
          <p:cNvPr id="35" name="Chart 34">
            <a:extLst>
              <a:ext uri="{FF2B5EF4-FFF2-40B4-BE49-F238E27FC236}">
                <a16:creationId xmlns:a16="http://schemas.microsoft.com/office/drawing/2014/main" id="{9B713E48-DA98-4E01-B6B8-53D3B6BCB099}"/>
              </a:ext>
            </a:extLst>
          </p:cNvPr>
          <p:cNvGraphicFramePr>
            <a:graphicFrameLocks/>
          </p:cNvGraphicFramePr>
          <p:nvPr/>
        </p:nvGraphicFramePr>
        <p:xfrm>
          <a:off x="273132" y="3354052"/>
          <a:ext cx="5925787" cy="301759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a:extLst>
              <a:ext uri="{FF2B5EF4-FFF2-40B4-BE49-F238E27FC236}">
                <a16:creationId xmlns:a16="http://schemas.microsoft.com/office/drawing/2014/main" id="{B62EBE71-EDBA-413C-B6C4-7969CD4AD845}"/>
              </a:ext>
            </a:extLst>
          </p:cNvPr>
          <p:cNvSpPr/>
          <p:nvPr/>
        </p:nvSpPr>
        <p:spPr>
          <a:xfrm>
            <a:off x="184452" y="1167227"/>
            <a:ext cx="11712317"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chemeClr val="tx2"/>
                </a:solidFill>
                <a:latin typeface="Segoe Print" panose="02000600000000000000" pitchFamily="2" charset="0"/>
              </a:rPr>
              <a:t>Advances in technology innovation and shifts in consumer behavior has led consumers to shift spend from offline to online.</a:t>
            </a:r>
          </a:p>
          <a:p>
            <a:endParaRPr lang="en-US" sz="1600" dirty="0">
              <a:solidFill>
                <a:schemeClr val="tx2"/>
              </a:solidFill>
              <a:latin typeface="Segoe Print" panose="02000600000000000000" pitchFamily="2" charset="0"/>
            </a:endParaRPr>
          </a:p>
          <a:p>
            <a:pPr marL="285750" indent="-285750">
              <a:buFont typeface="Arial" panose="020B0604020202020204" pitchFamily="34" charset="0"/>
              <a:buChar char="•"/>
            </a:pPr>
            <a:r>
              <a:rPr lang="en-US" sz="1600" dirty="0">
                <a:solidFill>
                  <a:schemeClr val="tx2"/>
                </a:solidFill>
                <a:latin typeface="Segoe Print" panose="02000600000000000000" pitchFamily="2" charset="0"/>
              </a:rPr>
              <a:t>In-store foot traffic continues to decline as shoppers look to time savings and price discounts by shopping online from the convenience of their home.</a:t>
            </a:r>
          </a:p>
          <a:p>
            <a:endParaRPr lang="en-US" sz="1600" dirty="0">
              <a:solidFill>
                <a:schemeClr val="tx2"/>
              </a:solidFill>
              <a:latin typeface="Segoe Print" panose="02000600000000000000" pitchFamily="2" charset="0"/>
            </a:endParaRPr>
          </a:p>
          <a:p>
            <a:pPr marL="285750" indent="-285750">
              <a:buFont typeface="Arial" panose="020B0604020202020204" pitchFamily="34" charset="0"/>
              <a:buChar char="•"/>
            </a:pPr>
            <a:r>
              <a:rPr lang="en-US" sz="1600" dirty="0">
                <a:solidFill>
                  <a:schemeClr val="tx2"/>
                </a:solidFill>
                <a:latin typeface="Segoe Print" panose="02000600000000000000" pitchFamily="2" charset="0"/>
              </a:rPr>
              <a:t>As a result, Macys has seen a steady decline in profitability, driven by poor inventory turnover and force price markdowns.</a:t>
            </a:r>
          </a:p>
        </p:txBody>
      </p:sp>
      <p:graphicFrame>
        <p:nvGraphicFramePr>
          <p:cNvPr id="38" name="Chart 37">
            <a:extLst>
              <a:ext uri="{FF2B5EF4-FFF2-40B4-BE49-F238E27FC236}">
                <a16:creationId xmlns:a16="http://schemas.microsoft.com/office/drawing/2014/main" id="{614BA6BE-8EE1-4D09-A8F9-DA0504BF81D0}"/>
              </a:ext>
            </a:extLst>
          </p:cNvPr>
          <p:cNvGraphicFramePr>
            <a:graphicFrameLocks/>
          </p:cNvGraphicFramePr>
          <p:nvPr/>
        </p:nvGraphicFramePr>
        <p:xfrm>
          <a:off x="6555178" y="3354052"/>
          <a:ext cx="5341591" cy="3059232"/>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7">
            <a:extLst>
              <a:ext uri="{FF2B5EF4-FFF2-40B4-BE49-F238E27FC236}">
                <a16:creationId xmlns:a16="http://schemas.microsoft.com/office/drawing/2014/main" id="{0998EBC0-59B5-4284-8184-FD50A00AC4B6}"/>
              </a:ext>
            </a:extLst>
          </p:cNvPr>
          <p:cNvSpPr/>
          <p:nvPr/>
        </p:nvSpPr>
        <p:spPr>
          <a:xfrm>
            <a:off x="497575" y="305130"/>
            <a:ext cx="4929555" cy="646331"/>
          </a:xfrm>
          <a:prstGeom prst="rect">
            <a:avLst/>
          </a:prstGeom>
        </p:spPr>
        <p:txBody>
          <a:bodyPr wrap="none">
            <a:spAutoFit/>
          </a:bodyPr>
          <a:lstStyle/>
          <a:p>
            <a:pPr>
              <a:spcBef>
                <a:spcPct val="0"/>
              </a:spcBef>
            </a:pPr>
            <a:r>
              <a:rPr lang="en-US" sz="3600" b="1" dirty="0">
                <a:solidFill>
                  <a:schemeClr val="tx2"/>
                </a:solidFill>
                <a:latin typeface="Segoe Print" panose="02000600000000000000" pitchFamily="2" charset="0"/>
                <a:ea typeface="+mj-ea"/>
                <a:cs typeface="+mj-cs"/>
              </a:rPr>
              <a:t>Macys Performance</a:t>
            </a:r>
          </a:p>
        </p:txBody>
      </p:sp>
    </p:spTree>
    <p:extLst>
      <p:ext uri="{BB962C8B-B14F-4D97-AF65-F5344CB8AC3E}">
        <p14:creationId xmlns:p14="http://schemas.microsoft.com/office/powerpoint/2010/main" val="843838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FBE6B37-867E-4489-96E4-7BD0E8C8380E}"/>
              </a:ext>
            </a:extLst>
          </p:cNvPr>
          <p:cNvPicPr>
            <a:picLocks noChangeAspect="1"/>
          </p:cNvPicPr>
          <p:nvPr/>
        </p:nvPicPr>
        <p:blipFill>
          <a:blip r:embed="rId2">
            <a:alphaModFix amt="5000"/>
          </a:blip>
          <a:stretch>
            <a:fillRect/>
          </a:stretch>
        </p:blipFill>
        <p:spPr>
          <a:xfrm>
            <a:off x="2889332" y="221217"/>
            <a:ext cx="5849268" cy="5486393"/>
          </a:xfrm>
          <a:prstGeom prst="rect">
            <a:avLst/>
          </a:prstGeom>
          <a:effectLst>
            <a:outerShdw blurRad="50800" dir="5400000" algn="ctr" rotWithShape="0">
              <a:srgbClr val="000000">
                <a:alpha val="39000"/>
              </a:srgbClr>
            </a:outerShdw>
            <a:reflection endPos="0" dist="50800" dir="5400000" sy="-100000" algn="bl" rotWithShape="0"/>
          </a:effectLst>
        </p:spPr>
      </p:pic>
      <p:sp>
        <p:nvSpPr>
          <p:cNvPr id="3" name="Rectangle: Rounded Corners 2">
            <a:extLst>
              <a:ext uri="{FF2B5EF4-FFF2-40B4-BE49-F238E27FC236}">
                <a16:creationId xmlns:a16="http://schemas.microsoft.com/office/drawing/2014/main" id="{7BFE04AF-62C7-4EAF-B6E9-A98547D62DD0}"/>
              </a:ext>
            </a:extLst>
          </p:cNvPr>
          <p:cNvSpPr/>
          <p:nvPr/>
        </p:nvSpPr>
        <p:spPr>
          <a:xfrm>
            <a:off x="1863969" y="1417316"/>
            <a:ext cx="9170377" cy="817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Print" panose="02000600000000000000" pitchFamily="2" charset="0"/>
              </a:rPr>
              <a:t>          </a:t>
            </a:r>
            <a:r>
              <a:rPr lang="en-US" sz="2400" dirty="0">
                <a:ln>
                  <a:solidFill>
                    <a:schemeClr val="tx1"/>
                  </a:solidFill>
                  <a:prstDash val="solid"/>
                </a:ln>
                <a:solidFill>
                  <a:schemeClr val="bg1"/>
                </a:solidFill>
                <a:effectLst>
                  <a:glow rad="63500">
                    <a:schemeClr val="accent1">
                      <a:satMod val="175000"/>
                      <a:alpha val="40000"/>
                    </a:schemeClr>
                  </a:glow>
                </a:effectLst>
                <a:latin typeface="Segoe Print" panose="02000600000000000000" pitchFamily="2" charset="0"/>
              </a:rPr>
              <a:t>Performance Challenges</a:t>
            </a:r>
          </a:p>
        </p:txBody>
      </p:sp>
      <p:sp>
        <p:nvSpPr>
          <p:cNvPr id="12" name="Arrow: Down 11">
            <a:extLst>
              <a:ext uri="{FF2B5EF4-FFF2-40B4-BE49-F238E27FC236}">
                <a16:creationId xmlns:a16="http://schemas.microsoft.com/office/drawing/2014/main" id="{51365C8C-ED8A-47F5-9F96-6A37DC8B1AAA}"/>
              </a:ext>
            </a:extLst>
          </p:cNvPr>
          <p:cNvSpPr/>
          <p:nvPr/>
        </p:nvSpPr>
        <p:spPr>
          <a:xfrm rot="19600637">
            <a:off x="8174789" y="2396447"/>
            <a:ext cx="219279" cy="621058"/>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09995186-8576-4A50-9C3F-587C6CFFC3F1}"/>
              </a:ext>
            </a:extLst>
          </p:cNvPr>
          <p:cNvSpPr/>
          <p:nvPr/>
        </p:nvSpPr>
        <p:spPr>
          <a:xfrm rot="19506424">
            <a:off x="10206206" y="2341801"/>
            <a:ext cx="219279" cy="596101"/>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Arrow: Down 14">
            <a:extLst>
              <a:ext uri="{FF2B5EF4-FFF2-40B4-BE49-F238E27FC236}">
                <a16:creationId xmlns:a16="http://schemas.microsoft.com/office/drawing/2014/main" id="{CA5A711F-70AE-45D9-83B0-2A07A6BBC4BC}"/>
              </a:ext>
            </a:extLst>
          </p:cNvPr>
          <p:cNvSpPr/>
          <p:nvPr/>
        </p:nvSpPr>
        <p:spPr>
          <a:xfrm rot="1759692">
            <a:off x="4131893" y="2379771"/>
            <a:ext cx="210984" cy="614879"/>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Arrow: Down 15">
            <a:extLst>
              <a:ext uri="{FF2B5EF4-FFF2-40B4-BE49-F238E27FC236}">
                <a16:creationId xmlns:a16="http://schemas.microsoft.com/office/drawing/2014/main" id="{54B71AC3-9741-4175-AB03-080226EBED76}"/>
              </a:ext>
            </a:extLst>
          </p:cNvPr>
          <p:cNvSpPr/>
          <p:nvPr/>
        </p:nvSpPr>
        <p:spPr>
          <a:xfrm>
            <a:off x="6022703" y="2420133"/>
            <a:ext cx="219279" cy="544281"/>
          </a:xfrm>
          <a:prstGeom prst="downArrow">
            <a:avLst>
              <a:gd name="adj1" fmla="val 50000"/>
              <a:gd name="adj2" fmla="val 5000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Arrow: Down 16">
            <a:extLst>
              <a:ext uri="{FF2B5EF4-FFF2-40B4-BE49-F238E27FC236}">
                <a16:creationId xmlns:a16="http://schemas.microsoft.com/office/drawing/2014/main" id="{A543F3E7-7B79-4C7C-A792-0E64B094A648}"/>
              </a:ext>
            </a:extLst>
          </p:cNvPr>
          <p:cNvSpPr/>
          <p:nvPr/>
        </p:nvSpPr>
        <p:spPr>
          <a:xfrm rot="1886806">
            <a:off x="1982712" y="2374295"/>
            <a:ext cx="233897" cy="606461"/>
          </a:xfrm>
          <a:prstGeom prst="downArrow">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4" name="Picture 23">
            <a:extLst>
              <a:ext uri="{FF2B5EF4-FFF2-40B4-BE49-F238E27FC236}">
                <a16:creationId xmlns:a16="http://schemas.microsoft.com/office/drawing/2014/main" id="{082F127D-DAC9-44D0-A179-0A6BB7B45EE4}"/>
              </a:ext>
            </a:extLst>
          </p:cNvPr>
          <p:cNvPicPr>
            <a:picLocks noChangeAspect="1"/>
          </p:cNvPicPr>
          <p:nvPr/>
        </p:nvPicPr>
        <p:blipFill>
          <a:blip r:embed="rId3"/>
          <a:stretch>
            <a:fillRect/>
          </a:stretch>
        </p:blipFill>
        <p:spPr>
          <a:xfrm>
            <a:off x="3347863" y="1455205"/>
            <a:ext cx="1560245" cy="817684"/>
          </a:xfrm>
          <a:prstGeom prst="rect">
            <a:avLst/>
          </a:prstGeom>
        </p:spPr>
      </p:pic>
      <p:sp>
        <p:nvSpPr>
          <p:cNvPr id="2" name="Rectangle: Diagonal Corners Rounded 1">
            <a:extLst>
              <a:ext uri="{FF2B5EF4-FFF2-40B4-BE49-F238E27FC236}">
                <a16:creationId xmlns:a16="http://schemas.microsoft.com/office/drawing/2014/main" id="{A2F128C6-542B-4877-B454-E75DE7F8ED72}"/>
              </a:ext>
            </a:extLst>
          </p:cNvPr>
          <p:cNvSpPr/>
          <p:nvPr/>
        </p:nvSpPr>
        <p:spPr>
          <a:xfrm>
            <a:off x="789913" y="3778831"/>
            <a:ext cx="1847867" cy="124627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Segoe Print" panose="02000600000000000000" pitchFamily="2" charset="0"/>
            </a:endParaRPr>
          </a:p>
          <a:p>
            <a:pPr algn="ctr"/>
            <a:r>
              <a:rPr lang="en-US" sz="1100" dirty="0">
                <a:latin typeface="Segoe Print" panose="02000600000000000000" pitchFamily="2" charset="0"/>
              </a:rPr>
              <a:t>Same Store Sales Growth (YTD):</a:t>
            </a:r>
          </a:p>
          <a:p>
            <a:pPr algn="ctr"/>
            <a:endParaRPr lang="en-US" sz="500" dirty="0">
              <a:latin typeface="Segoe Print" panose="02000600000000000000" pitchFamily="2" charset="0"/>
            </a:endParaRPr>
          </a:p>
          <a:p>
            <a:pPr algn="ctr"/>
            <a:r>
              <a:rPr lang="en-US" sz="2500" dirty="0">
                <a:latin typeface="Segoe Print" panose="02000600000000000000" pitchFamily="2" charset="0"/>
              </a:rPr>
              <a:t>-1.78%</a:t>
            </a:r>
          </a:p>
        </p:txBody>
      </p:sp>
      <p:sp>
        <p:nvSpPr>
          <p:cNvPr id="19" name="Rectangle: Diagonal Corners Rounded 18">
            <a:extLst>
              <a:ext uri="{FF2B5EF4-FFF2-40B4-BE49-F238E27FC236}">
                <a16:creationId xmlns:a16="http://schemas.microsoft.com/office/drawing/2014/main" id="{E460F2DC-C739-4CB3-A765-9C6C81277258}"/>
              </a:ext>
            </a:extLst>
          </p:cNvPr>
          <p:cNvSpPr/>
          <p:nvPr/>
        </p:nvSpPr>
        <p:spPr>
          <a:xfrm>
            <a:off x="3118091" y="3760631"/>
            <a:ext cx="1847867" cy="124627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Segoe Print" panose="02000600000000000000" pitchFamily="2" charset="0"/>
            </a:endParaRPr>
          </a:p>
          <a:p>
            <a:pPr algn="ctr"/>
            <a:endParaRPr lang="en-US" sz="1100" dirty="0">
              <a:latin typeface="Segoe Print" panose="02000600000000000000" pitchFamily="2" charset="0"/>
            </a:endParaRPr>
          </a:p>
          <a:p>
            <a:pPr algn="ctr"/>
            <a:r>
              <a:rPr lang="en-US" sz="1100" dirty="0">
                <a:latin typeface="Segoe Print" panose="02000600000000000000" pitchFamily="2" charset="0"/>
              </a:rPr>
              <a:t>Operating Cycle:</a:t>
            </a:r>
          </a:p>
          <a:p>
            <a:pPr algn="ctr"/>
            <a:endParaRPr lang="en-US" sz="1100" dirty="0">
              <a:latin typeface="Segoe Print" panose="02000600000000000000" pitchFamily="2" charset="0"/>
            </a:endParaRPr>
          </a:p>
          <a:p>
            <a:pPr algn="ctr"/>
            <a:endParaRPr lang="en-US" sz="500" dirty="0">
              <a:latin typeface="Segoe Print" panose="02000600000000000000" pitchFamily="2" charset="0"/>
            </a:endParaRPr>
          </a:p>
          <a:p>
            <a:pPr algn="ctr"/>
            <a:endParaRPr lang="en-US" sz="1100" dirty="0">
              <a:latin typeface="Segoe Print" panose="02000600000000000000" pitchFamily="2" charset="0"/>
            </a:endParaRPr>
          </a:p>
          <a:p>
            <a:pPr algn="ctr"/>
            <a:r>
              <a:rPr lang="en-US" sz="2100" dirty="0">
                <a:latin typeface="Segoe Print" panose="02000600000000000000" pitchFamily="2" charset="0"/>
              </a:rPr>
              <a:t>168 </a:t>
            </a:r>
            <a:r>
              <a:rPr lang="en-US" sz="1100" dirty="0">
                <a:latin typeface="Segoe Print" panose="02000600000000000000" pitchFamily="2" charset="0"/>
              </a:rPr>
              <a:t>vs.</a:t>
            </a:r>
            <a:r>
              <a:rPr lang="en-US" sz="2100" dirty="0">
                <a:latin typeface="Segoe Print" panose="02000600000000000000" pitchFamily="2" charset="0"/>
              </a:rPr>
              <a:t> 60</a:t>
            </a:r>
          </a:p>
          <a:p>
            <a:pPr algn="ctr"/>
            <a:r>
              <a:rPr lang="en-US" sz="1100" dirty="0">
                <a:latin typeface="Segoe Print" panose="02000600000000000000" pitchFamily="2" charset="0"/>
              </a:rPr>
              <a:t>  Days          </a:t>
            </a:r>
            <a:r>
              <a:rPr lang="en-US" sz="1100" dirty="0" err="1">
                <a:latin typeface="Segoe Print" panose="02000600000000000000" pitchFamily="2" charset="0"/>
              </a:rPr>
              <a:t>Days</a:t>
            </a:r>
            <a:r>
              <a:rPr lang="en-US" sz="1100" dirty="0">
                <a:latin typeface="Segoe Print" panose="02000600000000000000" pitchFamily="2" charset="0"/>
              </a:rPr>
              <a:t> </a:t>
            </a:r>
          </a:p>
          <a:p>
            <a:pPr algn="ctr"/>
            <a:endParaRPr lang="en-US" sz="1100" dirty="0">
              <a:latin typeface="Segoe Print" panose="02000600000000000000" pitchFamily="2" charset="0"/>
            </a:endParaRPr>
          </a:p>
          <a:p>
            <a:pPr algn="ctr"/>
            <a:endParaRPr lang="en-US" sz="1100" dirty="0">
              <a:latin typeface="Segoe Print" panose="02000600000000000000" pitchFamily="2" charset="0"/>
            </a:endParaRPr>
          </a:p>
        </p:txBody>
      </p:sp>
      <p:sp>
        <p:nvSpPr>
          <p:cNvPr id="21" name="Rectangle: Diagonal Corners Rounded 20">
            <a:extLst>
              <a:ext uri="{FF2B5EF4-FFF2-40B4-BE49-F238E27FC236}">
                <a16:creationId xmlns:a16="http://schemas.microsoft.com/office/drawing/2014/main" id="{905B8705-812E-4E7F-AD86-CA2092CDBD1C}"/>
              </a:ext>
            </a:extLst>
          </p:cNvPr>
          <p:cNvSpPr/>
          <p:nvPr/>
        </p:nvSpPr>
        <p:spPr>
          <a:xfrm>
            <a:off x="5358305" y="3744798"/>
            <a:ext cx="1847867" cy="124627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Segoe Print" panose="02000600000000000000" pitchFamily="2" charset="0"/>
            </a:endParaRPr>
          </a:p>
          <a:p>
            <a:pPr algn="ctr"/>
            <a:r>
              <a:rPr lang="en-US" sz="1100" dirty="0">
                <a:latin typeface="Segoe Print" panose="02000600000000000000" pitchFamily="2" charset="0"/>
              </a:rPr>
              <a:t>Out of stock Inventory on Avg.</a:t>
            </a:r>
          </a:p>
          <a:p>
            <a:pPr algn="ctr"/>
            <a:endParaRPr lang="en-US" sz="500" dirty="0">
              <a:latin typeface="Segoe Print" panose="02000600000000000000" pitchFamily="2" charset="0"/>
            </a:endParaRPr>
          </a:p>
          <a:p>
            <a:pPr algn="ctr"/>
            <a:r>
              <a:rPr lang="en-US" sz="1100" dirty="0">
                <a:latin typeface="Segoe Print" panose="02000600000000000000" pitchFamily="2" charset="0"/>
              </a:rPr>
              <a:t> </a:t>
            </a:r>
            <a:r>
              <a:rPr lang="en-US" sz="2500" dirty="0">
                <a:latin typeface="Segoe Print" panose="02000600000000000000" pitchFamily="2" charset="0"/>
              </a:rPr>
              <a:t>18.5%</a:t>
            </a:r>
          </a:p>
        </p:txBody>
      </p:sp>
      <p:sp>
        <p:nvSpPr>
          <p:cNvPr id="22" name="Rectangle: Diagonal Corners Rounded 21">
            <a:extLst>
              <a:ext uri="{FF2B5EF4-FFF2-40B4-BE49-F238E27FC236}">
                <a16:creationId xmlns:a16="http://schemas.microsoft.com/office/drawing/2014/main" id="{A8D9FCC1-D995-4FAC-AD30-B2E291F3576D}"/>
              </a:ext>
            </a:extLst>
          </p:cNvPr>
          <p:cNvSpPr/>
          <p:nvPr/>
        </p:nvSpPr>
        <p:spPr>
          <a:xfrm>
            <a:off x="7484094" y="3693323"/>
            <a:ext cx="1869187" cy="124627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egoe Print" panose="02000600000000000000" pitchFamily="2" charset="0"/>
            </a:endParaRPr>
          </a:p>
          <a:p>
            <a:pPr algn="ctr"/>
            <a:endParaRPr lang="en-US" sz="2400" dirty="0">
              <a:latin typeface="Segoe Print" panose="02000600000000000000" pitchFamily="2" charset="0"/>
            </a:endParaRPr>
          </a:p>
          <a:p>
            <a:pPr algn="ctr"/>
            <a:r>
              <a:rPr lang="en-US" sz="2200" dirty="0">
                <a:latin typeface="Segoe Print" panose="02000600000000000000" pitchFamily="2" charset="0"/>
              </a:rPr>
              <a:t>2.8</a:t>
            </a:r>
            <a:r>
              <a:rPr lang="en-US" sz="2100" dirty="0">
                <a:latin typeface="Segoe Print" panose="02000600000000000000" pitchFamily="2" charset="0"/>
              </a:rPr>
              <a:t>x</a:t>
            </a:r>
            <a:r>
              <a:rPr lang="en-US" sz="1100" dirty="0">
                <a:latin typeface="Segoe Print" panose="02000600000000000000" pitchFamily="2" charset="0"/>
              </a:rPr>
              <a:t>  vs.</a:t>
            </a:r>
            <a:r>
              <a:rPr lang="en-US" sz="2200" dirty="0">
                <a:latin typeface="Segoe Print" panose="02000600000000000000" pitchFamily="2" charset="0"/>
              </a:rPr>
              <a:t>9.1</a:t>
            </a:r>
            <a:r>
              <a:rPr lang="en-US" sz="2100" dirty="0">
                <a:latin typeface="Segoe Print" panose="02000600000000000000" pitchFamily="2" charset="0"/>
              </a:rPr>
              <a:t>x</a:t>
            </a:r>
          </a:p>
          <a:p>
            <a:pPr algn="ctr"/>
            <a:endParaRPr lang="en-US" sz="2400" dirty="0">
              <a:latin typeface="Segoe Print" panose="02000600000000000000" pitchFamily="2" charset="0"/>
            </a:endParaRPr>
          </a:p>
        </p:txBody>
      </p:sp>
      <p:sp>
        <p:nvSpPr>
          <p:cNvPr id="23" name="Rectangle: Diagonal Corners Rounded 22">
            <a:extLst>
              <a:ext uri="{FF2B5EF4-FFF2-40B4-BE49-F238E27FC236}">
                <a16:creationId xmlns:a16="http://schemas.microsoft.com/office/drawing/2014/main" id="{375830C8-55B2-44A1-8096-1EF2ABFEA24D}"/>
              </a:ext>
            </a:extLst>
          </p:cNvPr>
          <p:cNvSpPr/>
          <p:nvPr/>
        </p:nvSpPr>
        <p:spPr>
          <a:xfrm>
            <a:off x="9716676" y="3666626"/>
            <a:ext cx="1847867" cy="124627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Segoe Print" panose="02000600000000000000" pitchFamily="2" charset="0"/>
              </a:rPr>
              <a:t>Increased on avg. </a:t>
            </a:r>
            <a:r>
              <a:rPr lang="en-US" sz="2100" dirty="0">
                <a:latin typeface="Segoe Print" panose="02000600000000000000" pitchFamily="2" charset="0"/>
              </a:rPr>
              <a:t>90 bps </a:t>
            </a:r>
          </a:p>
          <a:p>
            <a:pPr algn="ctr"/>
            <a:r>
              <a:rPr lang="en-US" sz="1100" dirty="0">
                <a:latin typeface="Segoe Print" panose="02000600000000000000" pitchFamily="2" charset="0"/>
              </a:rPr>
              <a:t>per quarter</a:t>
            </a:r>
          </a:p>
        </p:txBody>
      </p:sp>
      <p:sp>
        <p:nvSpPr>
          <p:cNvPr id="4" name="TextBox 3">
            <a:extLst>
              <a:ext uri="{FF2B5EF4-FFF2-40B4-BE49-F238E27FC236}">
                <a16:creationId xmlns:a16="http://schemas.microsoft.com/office/drawing/2014/main" id="{228613E5-D2F4-4FF7-B612-FDED106B5137}"/>
              </a:ext>
            </a:extLst>
          </p:cNvPr>
          <p:cNvSpPr txBox="1"/>
          <p:nvPr/>
        </p:nvSpPr>
        <p:spPr>
          <a:xfrm>
            <a:off x="7353621" y="3164677"/>
            <a:ext cx="2130132" cy="553998"/>
          </a:xfrm>
          <a:prstGeom prst="rect">
            <a:avLst/>
          </a:prstGeom>
          <a:noFill/>
        </p:spPr>
        <p:txBody>
          <a:bodyPr wrap="square" rtlCol="0">
            <a:spAutoFit/>
          </a:bodyPr>
          <a:lstStyle/>
          <a:p>
            <a:pPr algn="ctr"/>
            <a:r>
              <a:rPr lang="en-US" sz="1500" b="1" dirty="0">
                <a:latin typeface="Segoe Print" panose="02000600000000000000" pitchFamily="2" charset="0"/>
              </a:rPr>
              <a:t>Poor Inventory Turnover</a:t>
            </a:r>
          </a:p>
        </p:txBody>
      </p:sp>
      <p:sp>
        <p:nvSpPr>
          <p:cNvPr id="5" name="Rectangle 4">
            <a:extLst>
              <a:ext uri="{FF2B5EF4-FFF2-40B4-BE49-F238E27FC236}">
                <a16:creationId xmlns:a16="http://schemas.microsoft.com/office/drawing/2014/main" id="{B1F8A9DD-69C7-4C1E-84E2-78B3CD8B01C5}"/>
              </a:ext>
            </a:extLst>
          </p:cNvPr>
          <p:cNvSpPr/>
          <p:nvPr/>
        </p:nvSpPr>
        <p:spPr>
          <a:xfrm>
            <a:off x="5002895" y="3224833"/>
            <a:ext cx="2594761" cy="553998"/>
          </a:xfrm>
          <a:prstGeom prst="rect">
            <a:avLst/>
          </a:prstGeom>
        </p:spPr>
        <p:txBody>
          <a:bodyPr wrap="square">
            <a:spAutoFit/>
          </a:bodyPr>
          <a:lstStyle/>
          <a:p>
            <a:pPr algn="ctr"/>
            <a:r>
              <a:rPr lang="en-US" sz="1500" b="1" dirty="0">
                <a:latin typeface="Segoe Print" panose="02000600000000000000" pitchFamily="2" charset="0"/>
              </a:rPr>
              <a:t>Low Shelf-Product Availability</a:t>
            </a:r>
          </a:p>
        </p:txBody>
      </p:sp>
      <p:pic>
        <p:nvPicPr>
          <p:cNvPr id="8" name="Picture 7">
            <a:extLst>
              <a:ext uri="{FF2B5EF4-FFF2-40B4-BE49-F238E27FC236}">
                <a16:creationId xmlns:a16="http://schemas.microsoft.com/office/drawing/2014/main" id="{9924C78E-1EC3-4EA0-B594-9A77592B15F8}"/>
              </a:ext>
            </a:extLst>
          </p:cNvPr>
          <p:cNvPicPr>
            <a:picLocks noChangeAspect="1"/>
          </p:cNvPicPr>
          <p:nvPr/>
        </p:nvPicPr>
        <p:blipFill rotWithShape="1">
          <a:blip r:embed="rId4"/>
          <a:srcRect l="24868" t="3784" r="25112" b="9635"/>
          <a:stretch/>
        </p:blipFill>
        <p:spPr>
          <a:xfrm>
            <a:off x="8702571" y="3958125"/>
            <a:ext cx="358302" cy="35833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a:extLst>
              <a:ext uri="{FF2B5EF4-FFF2-40B4-BE49-F238E27FC236}">
                <a16:creationId xmlns:a16="http://schemas.microsoft.com/office/drawing/2014/main" id="{103DA052-9432-4974-BEAD-1E9FDBD28C29}"/>
              </a:ext>
            </a:extLst>
          </p:cNvPr>
          <p:cNvPicPr>
            <a:picLocks noChangeAspect="1"/>
          </p:cNvPicPr>
          <p:nvPr/>
        </p:nvPicPr>
        <p:blipFill>
          <a:blip r:embed="rId2">
            <a:alphaModFix/>
          </a:blip>
          <a:stretch>
            <a:fillRect/>
          </a:stretch>
        </p:blipFill>
        <p:spPr>
          <a:xfrm>
            <a:off x="7634593" y="3760631"/>
            <a:ext cx="755179" cy="708330"/>
          </a:xfrm>
          <a:prstGeom prst="rect">
            <a:avLst/>
          </a:prstGeom>
          <a:effectLst>
            <a:outerShdw blurRad="50800" dir="5400000" algn="ctr" rotWithShape="0">
              <a:srgbClr val="000000">
                <a:alpha val="39000"/>
              </a:srgbClr>
            </a:outerShdw>
            <a:reflection endPos="0" dist="50800" dir="5400000" sy="-100000" algn="bl" rotWithShape="0"/>
          </a:effectLst>
        </p:spPr>
      </p:pic>
      <p:sp>
        <p:nvSpPr>
          <p:cNvPr id="11" name="Rectangle 10">
            <a:extLst>
              <a:ext uri="{FF2B5EF4-FFF2-40B4-BE49-F238E27FC236}">
                <a16:creationId xmlns:a16="http://schemas.microsoft.com/office/drawing/2014/main" id="{F6B08081-57D4-4B7B-9D80-C887D050DB10}"/>
              </a:ext>
            </a:extLst>
          </p:cNvPr>
          <p:cNvSpPr/>
          <p:nvPr/>
        </p:nvSpPr>
        <p:spPr>
          <a:xfrm>
            <a:off x="3013786" y="3206633"/>
            <a:ext cx="2084634" cy="553998"/>
          </a:xfrm>
          <a:prstGeom prst="rect">
            <a:avLst/>
          </a:prstGeom>
        </p:spPr>
        <p:txBody>
          <a:bodyPr wrap="square">
            <a:spAutoFit/>
          </a:bodyPr>
          <a:lstStyle/>
          <a:p>
            <a:pPr algn="ctr"/>
            <a:r>
              <a:rPr lang="en-US" sz="1500" b="1" dirty="0">
                <a:latin typeface="Segoe Print" panose="02000600000000000000" pitchFamily="2" charset="0"/>
              </a:rPr>
              <a:t>Operational Inefficiency</a:t>
            </a:r>
          </a:p>
        </p:txBody>
      </p:sp>
      <p:sp>
        <p:nvSpPr>
          <p:cNvPr id="13" name="Rectangle 12">
            <a:extLst>
              <a:ext uri="{FF2B5EF4-FFF2-40B4-BE49-F238E27FC236}">
                <a16:creationId xmlns:a16="http://schemas.microsoft.com/office/drawing/2014/main" id="{221F947D-02C2-40C2-BAA0-5AFBC86C97F1}"/>
              </a:ext>
            </a:extLst>
          </p:cNvPr>
          <p:cNvSpPr/>
          <p:nvPr/>
        </p:nvSpPr>
        <p:spPr>
          <a:xfrm>
            <a:off x="951865" y="3272490"/>
            <a:ext cx="1523961" cy="553998"/>
          </a:xfrm>
          <a:prstGeom prst="rect">
            <a:avLst/>
          </a:prstGeom>
        </p:spPr>
        <p:txBody>
          <a:bodyPr wrap="square">
            <a:spAutoFit/>
          </a:bodyPr>
          <a:lstStyle/>
          <a:p>
            <a:pPr algn="ctr"/>
            <a:r>
              <a:rPr lang="en-US" sz="1500" b="1" dirty="0">
                <a:latin typeface="Segoe Print" panose="02000600000000000000" pitchFamily="2" charset="0"/>
              </a:rPr>
              <a:t>Stagnant Sales Growth</a:t>
            </a:r>
          </a:p>
        </p:txBody>
      </p:sp>
      <p:sp>
        <p:nvSpPr>
          <p:cNvPr id="27" name="Rectangle 26">
            <a:extLst>
              <a:ext uri="{FF2B5EF4-FFF2-40B4-BE49-F238E27FC236}">
                <a16:creationId xmlns:a16="http://schemas.microsoft.com/office/drawing/2014/main" id="{164B3C75-078F-4B28-A177-46DD7C07DEF6}"/>
              </a:ext>
            </a:extLst>
          </p:cNvPr>
          <p:cNvSpPr/>
          <p:nvPr/>
        </p:nvSpPr>
        <p:spPr>
          <a:xfrm>
            <a:off x="9715565" y="3190800"/>
            <a:ext cx="1721416" cy="553998"/>
          </a:xfrm>
          <a:prstGeom prst="rect">
            <a:avLst/>
          </a:prstGeom>
        </p:spPr>
        <p:txBody>
          <a:bodyPr wrap="square">
            <a:spAutoFit/>
          </a:bodyPr>
          <a:lstStyle/>
          <a:p>
            <a:pPr algn="ctr"/>
            <a:r>
              <a:rPr lang="en-US" sz="1500" b="1" dirty="0">
                <a:latin typeface="Segoe Print" panose="02000600000000000000" pitchFamily="2" charset="0"/>
              </a:rPr>
              <a:t>Rising Delivery Costs</a:t>
            </a:r>
          </a:p>
        </p:txBody>
      </p:sp>
      <p:pic>
        <p:nvPicPr>
          <p:cNvPr id="29" name="Picture 28">
            <a:extLst>
              <a:ext uri="{FF2B5EF4-FFF2-40B4-BE49-F238E27FC236}">
                <a16:creationId xmlns:a16="http://schemas.microsoft.com/office/drawing/2014/main" id="{6DDF331D-972D-4E99-8366-05410A663BB5}"/>
              </a:ext>
            </a:extLst>
          </p:cNvPr>
          <p:cNvPicPr>
            <a:picLocks noChangeAspect="1"/>
          </p:cNvPicPr>
          <p:nvPr/>
        </p:nvPicPr>
        <p:blipFill>
          <a:blip r:embed="rId2">
            <a:alphaModFix/>
          </a:blip>
          <a:stretch>
            <a:fillRect/>
          </a:stretch>
        </p:blipFill>
        <p:spPr>
          <a:xfrm>
            <a:off x="3280045" y="3965540"/>
            <a:ext cx="661529" cy="620490"/>
          </a:xfrm>
          <a:prstGeom prst="rect">
            <a:avLst/>
          </a:prstGeom>
          <a:effectLst>
            <a:outerShdw blurRad="50800" dir="5400000" algn="ctr" rotWithShape="0">
              <a:srgbClr val="000000">
                <a:alpha val="39000"/>
              </a:srgbClr>
            </a:outerShdw>
            <a:reflection endPos="0" dist="50800" dir="5400000" sy="-100000" algn="bl" rotWithShape="0"/>
          </a:effectLst>
        </p:spPr>
      </p:pic>
      <p:pic>
        <p:nvPicPr>
          <p:cNvPr id="30" name="Picture 29">
            <a:extLst>
              <a:ext uri="{FF2B5EF4-FFF2-40B4-BE49-F238E27FC236}">
                <a16:creationId xmlns:a16="http://schemas.microsoft.com/office/drawing/2014/main" id="{51D9ACF1-8F36-4064-99BF-E3FE80FE79DD}"/>
              </a:ext>
            </a:extLst>
          </p:cNvPr>
          <p:cNvPicPr>
            <a:picLocks noChangeAspect="1"/>
          </p:cNvPicPr>
          <p:nvPr/>
        </p:nvPicPr>
        <p:blipFill rotWithShape="1">
          <a:blip r:embed="rId4"/>
          <a:srcRect l="24868" t="3784" r="25112" b="9635"/>
          <a:stretch/>
        </p:blipFill>
        <p:spPr>
          <a:xfrm>
            <a:off x="4369690" y="4096967"/>
            <a:ext cx="344513" cy="344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1" name="TextBox 30">
            <a:extLst>
              <a:ext uri="{FF2B5EF4-FFF2-40B4-BE49-F238E27FC236}">
                <a16:creationId xmlns:a16="http://schemas.microsoft.com/office/drawing/2014/main" id="{CDF9A6D2-8FA4-41BC-A639-D9325FFA4DAE}"/>
              </a:ext>
            </a:extLst>
          </p:cNvPr>
          <p:cNvSpPr txBox="1"/>
          <p:nvPr/>
        </p:nvSpPr>
        <p:spPr>
          <a:xfrm>
            <a:off x="6940038" y="6243782"/>
            <a:ext cx="5551054" cy="369332"/>
          </a:xfrm>
          <a:prstGeom prst="rect">
            <a:avLst/>
          </a:prstGeom>
          <a:noFill/>
        </p:spPr>
        <p:txBody>
          <a:bodyPr wrap="square" rtlCol="0">
            <a:spAutoFit/>
          </a:bodyPr>
          <a:lstStyle/>
          <a:p>
            <a:r>
              <a:rPr lang="en-US" dirty="0">
                <a:solidFill>
                  <a:schemeClr val="tx2"/>
                </a:solidFill>
                <a:latin typeface="Segoe Print" panose="02000600000000000000" pitchFamily="2" charset="0"/>
              </a:rPr>
              <a:t>Calculations are YTD as of Q3 2019.</a:t>
            </a:r>
          </a:p>
        </p:txBody>
      </p:sp>
    </p:spTree>
    <p:extLst>
      <p:ext uri="{BB962C8B-B14F-4D97-AF65-F5344CB8AC3E}">
        <p14:creationId xmlns:p14="http://schemas.microsoft.com/office/powerpoint/2010/main" val="172911151"/>
      </p:ext>
    </p:extLst>
  </p:cSld>
  <p:clrMapOvr>
    <a:masterClrMapping/>
  </p:clrMapOvr>
</p:sld>
</file>

<file path=ppt/theme/theme1.xml><?xml version="1.0" encoding="utf-8"?>
<a:theme xmlns:a="http://schemas.openxmlformats.org/drawingml/2006/main" name="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2059</Words>
  <Application>Microsoft Office PowerPoint</Application>
  <PresentationFormat>Widescreen</PresentationFormat>
  <Paragraphs>487</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Arial Nova Light</vt:lpstr>
      <vt:lpstr>Calibri</vt:lpstr>
      <vt:lpstr>Century Gothic</vt:lpstr>
      <vt:lpstr>Segoe Print</vt:lpstr>
      <vt:lpstr>Segoe UI Semibold</vt:lpstr>
      <vt:lpstr>Wingdings</vt:lpstr>
      <vt:lpstr>Wingdings 3</vt:lpstr>
      <vt:lpstr>Wisp</vt:lpstr>
      <vt:lpstr>  Retail Makeover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Solution</vt:lpstr>
      <vt:lpstr>Modernize Legacy Technology  </vt:lpstr>
      <vt:lpstr>PowerPoint Presentation</vt:lpstr>
      <vt:lpstr>PowerPoint Presentation</vt:lpstr>
      <vt:lpstr>Optimize existing store operations</vt:lpstr>
      <vt:lpstr>Enhance Customer Experience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maureen stolberg</dc:creator>
  <cp:lastModifiedBy>maureen stolberg</cp:lastModifiedBy>
  <cp:revision>9</cp:revision>
  <dcterms:created xsi:type="dcterms:W3CDTF">2020-09-26T07:13:26Z</dcterms:created>
  <dcterms:modified xsi:type="dcterms:W3CDTF">2020-09-26T09:57:54Z</dcterms:modified>
</cp:coreProperties>
</file>